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7" r:id="rId5"/>
    <p:sldId id="258" r:id="rId6"/>
    <p:sldId id="259" r:id="rId7"/>
    <p:sldId id="261" r:id="rId8"/>
    <p:sldId id="262" r:id="rId9"/>
    <p:sldId id="270" r:id="rId10"/>
    <p:sldId id="263" r:id="rId11"/>
    <p:sldId id="264" r:id="rId12"/>
    <p:sldId id="265" r:id="rId13"/>
    <p:sldId id="271" r:id="rId14"/>
    <p:sldId id="267" r:id="rId15"/>
    <p:sldId id="268" r:id="rId16"/>
    <p:sldId id="266" r:id="rId17"/>
    <p:sldId id="269"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E7DAF-D9F1-48D5-BACB-D13E72309B36}" v="36" dt="2024-07-24T16:39:07.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fisa Rehmani" userId="a039406172c14a21" providerId="LiveId" clId="{131E7DAF-D9F1-48D5-BACB-D13E72309B36}"/>
    <pc:docChg chg="custSel addSld modSld sldOrd">
      <pc:chgData name="Nafisa Rehmani" userId="a039406172c14a21" providerId="LiveId" clId="{131E7DAF-D9F1-48D5-BACB-D13E72309B36}" dt="2024-07-24T16:39:18.939" v="1072" actId="1076"/>
      <pc:docMkLst>
        <pc:docMk/>
      </pc:docMkLst>
      <pc:sldChg chg="addSp delSp modSp mod">
        <pc:chgData name="Nafisa Rehmani" userId="a039406172c14a21" providerId="LiveId" clId="{131E7DAF-D9F1-48D5-BACB-D13E72309B36}" dt="2024-07-24T16:39:18.939" v="1072" actId="1076"/>
        <pc:sldMkLst>
          <pc:docMk/>
          <pc:sldMk cId="2475805559" sldId="257"/>
        </pc:sldMkLst>
        <pc:spChg chg="mod">
          <ac:chgData name="Nafisa Rehmani" userId="a039406172c14a21" providerId="LiveId" clId="{131E7DAF-D9F1-48D5-BACB-D13E72309B36}" dt="2024-07-23T14:35:36.133" v="88" actId="20577"/>
          <ac:spMkLst>
            <pc:docMk/>
            <pc:sldMk cId="2475805559" sldId="257"/>
            <ac:spMk id="3" creationId="{835D6E6B-3353-491C-A3C6-F278D6CED8B3}"/>
          </ac:spMkLst>
        </pc:spChg>
        <pc:picChg chg="add mod">
          <ac:chgData name="Nafisa Rehmani" userId="a039406172c14a21" providerId="LiveId" clId="{131E7DAF-D9F1-48D5-BACB-D13E72309B36}" dt="2024-07-24T16:39:18.939" v="1072" actId="1076"/>
          <ac:picMkLst>
            <pc:docMk/>
            <pc:sldMk cId="2475805559" sldId="257"/>
            <ac:picMk id="5" creationId="{6CA2A019-E30A-D624-7199-E5E43EC34A47}"/>
          </ac:picMkLst>
        </pc:picChg>
        <pc:picChg chg="del">
          <ac:chgData name="Nafisa Rehmani" userId="a039406172c14a21" providerId="LiveId" clId="{131E7DAF-D9F1-48D5-BACB-D13E72309B36}" dt="2024-07-23T14:35:15.713" v="82" actId="478"/>
          <ac:picMkLst>
            <pc:docMk/>
            <pc:sldMk cId="2475805559" sldId="257"/>
            <ac:picMk id="5" creationId="{BCC0656B-27BE-C14C-E583-569B296A9462}"/>
          </ac:picMkLst>
        </pc:picChg>
      </pc:sldChg>
      <pc:sldChg chg="modSp mod">
        <pc:chgData name="Nafisa Rehmani" userId="a039406172c14a21" providerId="LiveId" clId="{131E7DAF-D9F1-48D5-BACB-D13E72309B36}" dt="2024-07-23T18:06:20.918" v="788" actId="1076"/>
        <pc:sldMkLst>
          <pc:docMk/>
          <pc:sldMk cId="442835708" sldId="258"/>
        </pc:sldMkLst>
        <pc:spChg chg="mod">
          <ac:chgData name="Nafisa Rehmani" userId="a039406172c14a21" providerId="LiveId" clId="{131E7DAF-D9F1-48D5-BACB-D13E72309B36}" dt="2024-07-23T14:37:42.259" v="149" actId="1076"/>
          <ac:spMkLst>
            <pc:docMk/>
            <pc:sldMk cId="442835708" sldId="258"/>
            <ac:spMk id="4" creationId="{27EBACB0-5504-CAD6-951C-D14217A08A80}"/>
          </ac:spMkLst>
        </pc:spChg>
        <pc:spChg chg="mod">
          <ac:chgData name="Nafisa Rehmani" userId="a039406172c14a21" providerId="LiveId" clId="{131E7DAF-D9F1-48D5-BACB-D13E72309B36}" dt="2024-07-23T18:06:20.918" v="788" actId="1076"/>
          <ac:spMkLst>
            <pc:docMk/>
            <pc:sldMk cId="442835708" sldId="258"/>
            <ac:spMk id="5" creationId="{2A0326E2-3198-B760-F1C5-CCC0F7D1DADE}"/>
          </ac:spMkLst>
        </pc:spChg>
      </pc:sldChg>
      <pc:sldChg chg="addSp delSp modSp mod">
        <pc:chgData name="Nafisa Rehmani" userId="a039406172c14a21" providerId="LiveId" clId="{131E7DAF-D9F1-48D5-BACB-D13E72309B36}" dt="2024-07-23T18:29:24.968" v="1067" actId="1076"/>
        <pc:sldMkLst>
          <pc:docMk/>
          <pc:sldMk cId="2116825521" sldId="259"/>
        </pc:sldMkLst>
        <pc:spChg chg="mod">
          <ac:chgData name="Nafisa Rehmani" userId="a039406172c14a21" providerId="LiveId" clId="{131E7DAF-D9F1-48D5-BACB-D13E72309B36}" dt="2024-07-23T18:29:17.439" v="1066" actId="403"/>
          <ac:spMkLst>
            <pc:docMk/>
            <pc:sldMk cId="2116825521" sldId="259"/>
            <ac:spMk id="2" creationId="{A03B2EC1-B7BF-CE7B-C9A6-7635DA95F4F6}"/>
          </ac:spMkLst>
        </pc:spChg>
        <pc:spChg chg="add mod">
          <ac:chgData name="Nafisa Rehmani" userId="a039406172c14a21" providerId="LiveId" clId="{131E7DAF-D9F1-48D5-BACB-D13E72309B36}" dt="2024-07-23T18:10:31.781" v="799" actId="1076"/>
          <ac:spMkLst>
            <pc:docMk/>
            <pc:sldMk cId="2116825521" sldId="259"/>
            <ac:spMk id="3" creationId="{4D994611-54C0-F363-BC4C-D4ED9699440D}"/>
          </ac:spMkLst>
        </pc:spChg>
        <pc:spChg chg="del mod">
          <ac:chgData name="Nafisa Rehmani" userId="a039406172c14a21" providerId="LiveId" clId="{131E7DAF-D9F1-48D5-BACB-D13E72309B36}" dt="2024-07-23T18:11:04.751" v="814" actId="478"/>
          <ac:spMkLst>
            <pc:docMk/>
            <pc:sldMk cId="2116825521" sldId="259"/>
            <ac:spMk id="4" creationId="{289C80F4-60D1-C98B-D4A7-FFED271FB60D}"/>
          </ac:spMkLst>
        </pc:spChg>
        <pc:spChg chg="add">
          <ac:chgData name="Nafisa Rehmani" userId="a039406172c14a21" providerId="LiveId" clId="{131E7DAF-D9F1-48D5-BACB-D13E72309B36}" dt="2024-07-23T18:10:48.995" v="813"/>
          <ac:spMkLst>
            <pc:docMk/>
            <pc:sldMk cId="2116825521" sldId="259"/>
            <ac:spMk id="5" creationId="{0F829BD7-A1B8-D9E0-99C8-208877ED2583}"/>
          </ac:spMkLst>
        </pc:spChg>
        <pc:spChg chg="add mod">
          <ac:chgData name="Nafisa Rehmani" userId="a039406172c14a21" providerId="LiveId" clId="{131E7DAF-D9F1-48D5-BACB-D13E72309B36}" dt="2024-07-23T18:29:24.968" v="1067" actId="1076"/>
          <ac:spMkLst>
            <pc:docMk/>
            <pc:sldMk cId="2116825521" sldId="259"/>
            <ac:spMk id="6" creationId="{466A20AB-C2AE-3B42-DB9A-553C2F844310}"/>
          </ac:spMkLst>
        </pc:spChg>
        <pc:spChg chg="add del mod">
          <ac:chgData name="Nafisa Rehmani" userId="a039406172c14a21" providerId="LiveId" clId="{131E7DAF-D9F1-48D5-BACB-D13E72309B36}" dt="2024-07-23T18:12:24.190" v="822" actId="478"/>
          <ac:spMkLst>
            <pc:docMk/>
            <pc:sldMk cId="2116825521" sldId="259"/>
            <ac:spMk id="7" creationId="{FF7CDC98-4FF0-0159-A56E-841245E360BD}"/>
          </ac:spMkLst>
        </pc:spChg>
        <pc:spChg chg="del mod">
          <ac:chgData name="Nafisa Rehmani" userId="a039406172c14a21" providerId="LiveId" clId="{131E7DAF-D9F1-48D5-BACB-D13E72309B36}" dt="2024-07-23T18:11:41.399" v="820" actId="478"/>
          <ac:spMkLst>
            <pc:docMk/>
            <pc:sldMk cId="2116825521" sldId="259"/>
            <ac:spMk id="9" creationId="{2755AFD3-D718-5E6C-5C7A-A91B32E18746}"/>
          </ac:spMkLst>
        </pc:spChg>
      </pc:sldChg>
      <pc:sldChg chg="addSp modSp mod">
        <pc:chgData name="Nafisa Rehmani" userId="a039406172c14a21" providerId="LiveId" clId="{131E7DAF-D9F1-48D5-BACB-D13E72309B36}" dt="2024-07-23T17:55:10.101" v="541" actId="20577"/>
        <pc:sldMkLst>
          <pc:docMk/>
          <pc:sldMk cId="584653228" sldId="261"/>
        </pc:sldMkLst>
        <pc:spChg chg="add">
          <ac:chgData name="Nafisa Rehmani" userId="a039406172c14a21" providerId="LiveId" clId="{131E7DAF-D9F1-48D5-BACB-D13E72309B36}" dt="2024-07-23T17:50:39.556" v="476"/>
          <ac:spMkLst>
            <pc:docMk/>
            <pc:sldMk cId="584653228" sldId="261"/>
            <ac:spMk id="3" creationId="{89A12974-93D4-9BEF-40CA-E0B84AC2E9B6}"/>
          </ac:spMkLst>
        </pc:spChg>
        <pc:spChg chg="mod">
          <ac:chgData name="Nafisa Rehmani" userId="a039406172c14a21" providerId="LiveId" clId="{131E7DAF-D9F1-48D5-BACB-D13E72309B36}" dt="2024-07-23T17:55:10.101" v="541" actId="20577"/>
          <ac:spMkLst>
            <pc:docMk/>
            <pc:sldMk cId="584653228" sldId="261"/>
            <ac:spMk id="7" creationId="{FD190333-9A8E-0500-705D-D3B8CFF65EB7}"/>
          </ac:spMkLst>
        </pc:spChg>
      </pc:sldChg>
      <pc:sldChg chg="addSp modSp mod">
        <pc:chgData name="Nafisa Rehmani" userId="a039406172c14a21" providerId="LiveId" clId="{131E7DAF-D9F1-48D5-BACB-D13E72309B36}" dt="2024-07-23T17:47:05.969" v="461"/>
        <pc:sldMkLst>
          <pc:docMk/>
          <pc:sldMk cId="72854251" sldId="262"/>
        </pc:sldMkLst>
        <pc:spChg chg="add">
          <ac:chgData name="Nafisa Rehmani" userId="a039406172c14a21" providerId="LiveId" clId="{131E7DAF-D9F1-48D5-BACB-D13E72309B36}" dt="2024-07-23T17:42:35.608" v="405"/>
          <ac:spMkLst>
            <pc:docMk/>
            <pc:sldMk cId="72854251" sldId="262"/>
            <ac:spMk id="3" creationId="{1E23268A-510E-71F6-25E1-034DE40EE09F}"/>
          </ac:spMkLst>
        </pc:spChg>
        <pc:spChg chg="mod">
          <ac:chgData name="Nafisa Rehmani" userId="a039406172c14a21" providerId="LiveId" clId="{131E7DAF-D9F1-48D5-BACB-D13E72309B36}" dt="2024-07-23T17:47:05.969" v="461"/>
          <ac:spMkLst>
            <pc:docMk/>
            <pc:sldMk cId="72854251" sldId="262"/>
            <ac:spMk id="5" creationId="{B18FAC6B-B05A-7FB9-9C8F-8BC67F35A51E}"/>
          </ac:spMkLst>
        </pc:spChg>
      </pc:sldChg>
      <pc:sldChg chg="addSp delSp modSp mod">
        <pc:chgData name="Nafisa Rehmani" userId="a039406172c14a21" providerId="LiveId" clId="{131E7DAF-D9F1-48D5-BACB-D13E72309B36}" dt="2024-07-23T17:47:50.721" v="462" actId="2710"/>
        <pc:sldMkLst>
          <pc:docMk/>
          <pc:sldMk cId="2076851254" sldId="263"/>
        </pc:sldMkLst>
        <pc:spChg chg="del mod">
          <ac:chgData name="Nafisa Rehmani" userId="a039406172c14a21" providerId="LiveId" clId="{131E7DAF-D9F1-48D5-BACB-D13E72309B36}" dt="2024-07-23T17:39:58.695" v="391"/>
          <ac:spMkLst>
            <pc:docMk/>
            <pc:sldMk cId="2076851254" sldId="263"/>
            <ac:spMk id="3" creationId="{27EBACB0-5504-CAD6-951C-D14217A08A80}"/>
          </ac:spMkLst>
        </pc:spChg>
        <pc:spChg chg="add">
          <ac:chgData name="Nafisa Rehmani" userId="a039406172c14a21" providerId="LiveId" clId="{131E7DAF-D9F1-48D5-BACB-D13E72309B36}" dt="2024-07-23T17:39:53.479" v="389"/>
          <ac:spMkLst>
            <pc:docMk/>
            <pc:sldMk cId="2076851254" sldId="263"/>
            <ac:spMk id="4" creationId="{FF1F5EF5-CFA9-1395-96B2-3634E30BA91A}"/>
          </ac:spMkLst>
        </pc:spChg>
        <pc:spChg chg="add mod">
          <ac:chgData name="Nafisa Rehmani" userId="a039406172c14a21" providerId="LiveId" clId="{131E7DAF-D9F1-48D5-BACB-D13E72309B36}" dt="2024-07-23T17:47:50.721" v="462" actId="2710"/>
          <ac:spMkLst>
            <pc:docMk/>
            <pc:sldMk cId="2076851254" sldId="263"/>
            <ac:spMk id="5" creationId="{8FFD5766-70CD-B23D-8106-D0506CE98003}"/>
          </ac:spMkLst>
        </pc:spChg>
      </pc:sldChg>
      <pc:sldChg chg="addSp delSp modSp mod">
        <pc:chgData name="Nafisa Rehmani" userId="a039406172c14a21" providerId="LiveId" clId="{131E7DAF-D9F1-48D5-BACB-D13E72309B36}" dt="2024-07-23T18:02:06.416" v="670" actId="20577"/>
        <pc:sldMkLst>
          <pc:docMk/>
          <pc:sldMk cId="3657386529" sldId="264"/>
        </pc:sldMkLst>
        <pc:spChg chg="del mod">
          <ac:chgData name="Nafisa Rehmani" userId="a039406172c14a21" providerId="LiveId" clId="{131E7DAF-D9F1-48D5-BACB-D13E72309B36}" dt="2024-07-23T17:59:37.010" v="609"/>
          <ac:spMkLst>
            <pc:docMk/>
            <pc:sldMk cId="3657386529" sldId="264"/>
            <ac:spMk id="3" creationId="{27EBACB0-5504-CAD6-951C-D14217A08A80}"/>
          </ac:spMkLst>
        </pc:spChg>
        <pc:spChg chg="add">
          <ac:chgData name="Nafisa Rehmani" userId="a039406172c14a21" providerId="LiveId" clId="{131E7DAF-D9F1-48D5-BACB-D13E72309B36}" dt="2024-07-23T17:59:33.584" v="607"/>
          <ac:spMkLst>
            <pc:docMk/>
            <pc:sldMk cId="3657386529" sldId="264"/>
            <ac:spMk id="4" creationId="{BF6DE9B4-32C6-7802-E31C-8EDDE0A1508C}"/>
          </ac:spMkLst>
        </pc:spChg>
        <pc:spChg chg="add mod">
          <ac:chgData name="Nafisa Rehmani" userId="a039406172c14a21" providerId="LiveId" clId="{131E7DAF-D9F1-48D5-BACB-D13E72309B36}" dt="2024-07-23T18:02:06.416" v="670" actId="20577"/>
          <ac:spMkLst>
            <pc:docMk/>
            <pc:sldMk cId="3657386529" sldId="264"/>
            <ac:spMk id="5" creationId="{3BC3E022-6E11-32F5-D907-08B7BD7ED10C}"/>
          </ac:spMkLst>
        </pc:spChg>
      </pc:sldChg>
      <pc:sldChg chg="modSp mod">
        <pc:chgData name="Nafisa Rehmani" userId="a039406172c14a21" providerId="LiveId" clId="{131E7DAF-D9F1-48D5-BACB-D13E72309B36}" dt="2024-07-23T18:07:32.905" v="795" actId="403"/>
        <pc:sldMkLst>
          <pc:docMk/>
          <pc:sldMk cId="3184081554" sldId="265"/>
        </pc:sldMkLst>
        <pc:spChg chg="mod">
          <ac:chgData name="Nafisa Rehmani" userId="a039406172c14a21" providerId="LiveId" clId="{131E7DAF-D9F1-48D5-BACB-D13E72309B36}" dt="2024-07-23T18:07:32.905" v="795" actId="403"/>
          <ac:spMkLst>
            <pc:docMk/>
            <pc:sldMk cId="3184081554" sldId="265"/>
            <ac:spMk id="3" creationId="{27EBACB0-5504-CAD6-951C-D14217A08A80}"/>
          </ac:spMkLst>
        </pc:spChg>
      </pc:sldChg>
      <pc:sldChg chg="modSp mod">
        <pc:chgData name="Nafisa Rehmani" userId="a039406172c14a21" providerId="LiveId" clId="{131E7DAF-D9F1-48D5-BACB-D13E72309B36}" dt="2024-07-23T17:48:14.431" v="464" actId="2710"/>
        <pc:sldMkLst>
          <pc:docMk/>
          <pc:sldMk cId="958589618" sldId="266"/>
        </pc:sldMkLst>
        <pc:spChg chg="mod">
          <ac:chgData name="Nafisa Rehmani" userId="a039406172c14a21" providerId="LiveId" clId="{131E7DAF-D9F1-48D5-BACB-D13E72309B36}" dt="2024-07-23T17:48:14.431" v="464" actId="2710"/>
          <ac:spMkLst>
            <pc:docMk/>
            <pc:sldMk cId="958589618" sldId="266"/>
            <ac:spMk id="3" creationId="{27EBACB0-5504-CAD6-951C-D14217A08A80}"/>
          </ac:spMkLst>
        </pc:spChg>
      </pc:sldChg>
      <pc:sldChg chg="addSp delSp modSp mod">
        <pc:chgData name="Nafisa Rehmani" userId="a039406172c14a21" providerId="LiveId" clId="{131E7DAF-D9F1-48D5-BACB-D13E72309B36}" dt="2024-07-23T14:55:28.941" v="313" actId="14100"/>
        <pc:sldMkLst>
          <pc:docMk/>
          <pc:sldMk cId="3319627397" sldId="267"/>
        </pc:sldMkLst>
        <pc:picChg chg="add mod">
          <ac:chgData name="Nafisa Rehmani" userId="a039406172c14a21" providerId="LiveId" clId="{131E7DAF-D9F1-48D5-BACB-D13E72309B36}" dt="2024-07-23T14:54:59.398" v="309" actId="14100"/>
          <ac:picMkLst>
            <pc:docMk/>
            <pc:sldMk cId="3319627397" sldId="267"/>
            <ac:picMk id="4" creationId="{775AFF2A-368E-6564-DFFC-1549EF2F46CB}"/>
          </ac:picMkLst>
        </pc:picChg>
        <pc:picChg chg="add mod">
          <ac:chgData name="Nafisa Rehmani" userId="a039406172c14a21" providerId="LiveId" clId="{131E7DAF-D9F1-48D5-BACB-D13E72309B36}" dt="2024-07-23T14:55:02.442" v="310" actId="14100"/>
          <ac:picMkLst>
            <pc:docMk/>
            <pc:sldMk cId="3319627397" sldId="267"/>
            <ac:picMk id="6" creationId="{2D9934D6-C2AD-5D6A-4576-D12A5A101842}"/>
          </ac:picMkLst>
        </pc:picChg>
        <pc:picChg chg="add del mod">
          <ac:chgData name="Nafisa Rehmani" userId="a039406172c14a21" providerId="LiveId" clId="{131E7DAF-D9F1-48D5-BACB-D13E72309B36}" dt="2024-07-23T14:53:27.602" v="284" actId="478"/>
          <ac:picMkLst>
            <pc:docMk/>
            <pc:sldMk cId="3319627397" sldId="267"/>
            <ac:picMk id="8" creationId="{FE0DF436-9AA0-B8F0-DC58-1B307312FA34}"/>
          </ac:picMkLst>
        </pc:picChg>
        <pc:picChg chg="add mod">
          <ac:chgData name="Nafisa Rehmani" userId="a039406172c14a21" providerId="LiveId" clId="{131E7DAF-D9F1-48D5-BACB-D13E72309B36}" dt="2024-07-23T14:55:28.941" v="313" actId="14100"/>
          <ac:picMkLst>
            <pc:docMk/>
            <pc:sldMk cId="3319627397" sldId="267"/>
            <ac:picMk id="10" creationId="{0B5808ED-F9D3-80AB-0436-6E2EC90FF655}"/>
          </ac:picMkLst>
        </pc:picChg>
        <pc:picChg chg="add mod">
          <ac:chgData name="Nafisa Rehmani" userId="a039406172c14a21" providerId="LiveId" clId="{131E7DAF-D9F1-48D5-BACB-D13E72309B36}" dt="2024-07-23T14:54:54.688" v="308" actId="14100"/>
          <ac:picMkLst>
            <pc:docMk/>
            <pc:sldMk cId="3319627397" sldId="267"/>
            <ac:picMk id="12" creationId="{0C5DF525-1146-6354-92DB-6D9F32EE801B}"/>
          </ac:picMkLst>
        </pc:picChg>
        <pc:picChg chg="del">
          <ac:chgData name="Nafisa Rehmani" userId="a039406172c14a21" providerId="LiveId" clId="{131E7DAF-D9F1-48D5-BACB-D13E72309B36}" dt="2024-07-23T14:52:13.130" v="259" actId="478"/>
          <ac:picMkLst>
            <pc:docMk/>
            <pc:sldMk cId="3319627397" sldId="267"/>
            <ac:picMk id="19" creationId="{C9AF210B-5F91-6D18-55E3-4F8CF6F3AD43}"/>
          </ac:picMkLst>
        </pc:picChg>
        <pc:picChg chg="del">
          <ac:chgData name="Nafisa Rehmani" userId="a039406172c14a21" providerId="LiveId" clId="{131E7DAF-D9F1-48D5-BACB-D13E72309B36}" dt="2024-07-23T14:52:17.950" v="260" actId="478"/>
          <ac:picMkLst>
            <pc:docMk/>
            <pc:sldMk cId="3319627397" sldId="267"/>
            <ac:picMk id="21" creationId="{F6C4601E-3E80-E5CA-E18B-CEA32C73CDAD}"/>
          </ac:picMkLst>
        </pc:picChg>
        <pc:picChg chg="del">
          <ac:chgData name="Nafisa Rehmani" userId="a039406172c14a21" providerId="LiveId" clId="{131E7DAF-D9F1-48D5-BACB-D13E72309B36}" dt="2024-07-23T14:52:21.610" v="262" actId="478"/>
          <ac:picMkLst>
            <pc:docMk/>
            <pc:sldMk cId="3319627397" sldId="267"/>
            <ac:picMk id="23" creationId="{0D96F54D-85AB-1EF7-EBB5-0D3AEEB1502C}"/>
          </ac:picMkLst>
        </pc:picChg>
        <pc:picChg chg="del">
          <ac:chgData name="Nafisa Rehmani" userId="a039406172c14a21" providerId="LiveId" clId="{131E7DAF-D9F1-48D5-BACB-D13E72309B36}" dt="2024-07-23T14:52:19.826" v="261" actId="478"/>
          <ac:picMkLst>
            <pc:docMk/>
            <pc:sldMk cId="3319627397" sldId="267"/>
            <ac:picMk id="25" creationId="{A19E6AEF-37B2-D0BD-5186-7ACD888E32E7}"/>
          </ac:picMkLst>
        </pc:picChg>
      </pc:sldChg>
      <pc:sldChg chg="addSp delSp modSp mod">
        <pc:chgData name="Nafisa Rehmani" userId="a039406172c14a21" providerId="LiveId" clId="{131E7DAF-D9F1-48D5-BACB-D13E72309B36}" dt="2024-07-23T14:56:21.119" v="326" actId="1076"/>
        <pc:sldMkLst>
          <pc:docMk/>
          <pc:sldMk cId="2780559132" sldId="268"/>
        </pc:sldMkLst>
        <pc:picChg chg="del">
          <ac:chgData name="Nafisa Rehmani" userId="a039406172c14a21" providerId="LiveId" clId="{131E7DAF-D9F1-48D5-BACB-D13E72309B36}" dt="2024-07-23T14:55:41.388" v="314" actId="478"/>
          <ac:picMkLst>
            <pc:docMk/>
            <pc:sldMk cId="2780559132" sldId="268"/>
            <ac:picMk id="4" creationId="{34E104E4-2D5E-AF70-FE36-0B33780FE919}"/>
          </ac:picMkLst>
        </pc:picChg>
        <pc:picChg chg="add mod">
          <ac:chgData name="Nafisa Rehmani" userId="a039406172c14a21" providerId="LiveId" clId="{131E7DAF-D9F1-48D5-BACB-D13E72309B36}" dt="2024-07-23T14:56:21.119" v="326" actId="1076"/>
          <ac:picMkLst>
            <pc:docMk/>
            <pc:sldMk cId="2780559132" sldId="268"/>
            <ac:picMk id="5" creationId="{DCC48875-F82E-3420-62A1-1BCC12511847}"/>
          </ac:picMkLst>
        </pc:picChg>
        <pc:picChg chg="del">
          <ac:chgData name="Nafisa Rehmani" userId="a039406172c14a21" providerId="LiveId" clId="{131E7DAF-D9F1-48D5-BACB-D13E72309B36}" dt="2024-07-23T14:55:43.557" v="315" actId="478"/>
          <ac:picMkLst>
            <pc:docMk/>
            <pc:sldMk cId="2780559132" sldId="268"/>
            <ac:picMk id="6" creationId="{7F8F46A4-0EB1-2D52-257D-7017E1FF6C99}"/>
          </ac:picMkLst>
        </pc:picChg>
        <pc:picChg chg="del">
          <ac:chgData name="Nafisa Rehmani" userId="a039406172c14a21" providerId="LiveId" clId="{131E7DAF-D9F1-48D5-BACB-D13E72309B36}" dt="2024-07-23T14:55:45.437" v="316" actId="478"/>
          <ac:picMkLst>
            <pc:docMk/>
            <pc:sldMk cId="2780559132" sldId="268"/>
            <ac:picMk id="8" creationId="{5A820719-8AB1-3B56-5383-8BCC9902B5D9}"/>
          </ac:picMkLst>
        </pc:picChg>
      </pc:sldChg>
      <pc:sldChg chg="modSp new mod">
        <pc:chgData name="Nafisa Rehmani" userId="a039406172c14a21" providerId="LiveId" clId="{131E7DAF-D9F1-48D5-BACB-D13E72309B36}" dt="2024-07-23T17:36:08.155" v="377" actId="1076"/>
        <pc:sldMkLst>
          <pc:docMk/>
          <pc:sldMk cId="2923521220" sldId="269"/>
        </pc:sldMkLst>
        <pc:spChg chg="mod">
          <ac:chgData name="Nafisa Rehmani" userId="a039406172c14a21" providerId="LiveId" clId="{131E7DAF-D9F1-48D5-BACB-D13E72309B36}" dt="2024-07-23T17:35:44.753" v="374"/>
          <ac:spMkLst>
            <pc:docMk/>
            <pc:sldMk cId="2923521220" sldId="269"/>
            <ac:spMk id="2" creationId="{077633C7-7D66-F36D-7DA9-8186ACD1689C}"/>
          </ac:spMkLst>
        </pc:spChg>
        <pc:spChg chg="mod">
          <ac:chgData name="Nafisa Rehmani" userId="a039406172c14a21" providerId="LiveId" clId="{131E7DAF-D9F1-48D5-BACB-D13E72309B36}" dt="2024-07-23T17:36:08.155" v="377" actId="1076"/>
          <ac:spMkLst>
            <pc:docMk/>
            <pc:sldMk cId="2923521220" sldId="269"/>
            <ac:spMk id="3" creationId="{4EF61784-ABC4-E752-78C4-8C8AB5CE604A}"/>
          </ac:spMkLst>
        </pc:spChg>
      </pc:sldChg>
      <pc:sldChg chg="modSp new mod">
        <pc:chgData name="Nafisa Rehmani" userId="a039406172c14a21" providerId="LiveId" clId="{131E7DAF-D9F1-48D5-BACB-D13E72309B36}" dt="2024-07-23T17:49:31.167" v="474" actId="1076"/>
        <pc:sldMkLst>
          <pc:docMk/>
          <pc:sldMk cId="3903886269" sldId="270"/>
        </pc:sldMkLst>
        <pc:spChg chg="mod">
          <ac:chgData name="Nafisa Rehmani" userId="a039406172c14a21" providerId="LiveId" clId="{131E7DAF-D9F1-48D5-BACB-D13E72309B36}" dt="2024-07-23T17:49:12.793" v="468"/>
          <ac:spMkLst>
            <pc:docMk/>
            <pc:sldMk cId="3903886269" sldId="270"/>
            <ac:spMk id="2" creationId="{ED2F7B10-721E-54BD-74C2-C4E2057DEAF0}"/>
          </ac:spMkLst>
        </pc:spChg>
        <pc:spChg chg="mod">
          <ac:chgData name="Nafisa Rehmani" userId="a039406172c14a21" providerId="LiveId" clId="{131E7DAF-D9F1-48D5-BACB-D13E72309B36}" dt="2024-07-23T17:49:31.167" v="474" actId="1076"/>
          <ac:spMkLst>
            <pc:docMk/>
            <pc:sldMk cId="3903886269" sldId="270"/>
            <ac:spMk id="3" creationId="{F20F4018-2771-1821-F5CD-90FBA53E86BD}"/>
          </ac:spMkLst>
        </pc:spChg>
      </pc:sldChg>
      <pc:sldChg chg="addSp delSp modSp new mod">
        <pc:chgData name="Nafisa Rehmani" userId="a039406172c14a21" providerId="LiveId" clId="{131E7DAF-D9F1-48D5-BACB-D13E72309B36}" dt="2024-07-23T18:22:51.374" v="941" actId="20577"/>
        <pc:sldMkLst>
          <pc:docMk/>
          <pc:sldMk cId="3065022684" sldId="271"/>
        </pc:sldMkLst>
        <pc:spChg chg="mod">
          <ac:chgData name="Nafisa Rehmani" userId="a039406172c14a21" providerId="LiveId" clId="{131E7DAF-D9F1-48D5-BACB-D13E72309B36}" dt="2024-07-23T18:22:10.052" v="935" actId="1076"/>
          <ac:spMkLst>
            <pc:docMk/>
            <pc:sldMk cId="3065022684" sldId="271"/>
            <ac:spMk id="2" creationId="{073476E7-4AA4-00F8-F8E9-34FDD60AC80A}"/>
          </ac:spMkLst>
        </pc:spChg>
        <pc:spChg chg="del">
          <ac:chgData name="Nafisa Rehmani" userId="a039406172c14a21" providerId="LiveId" clId="{131E7DAF-D9F1-48D5-BACB-D13E72309B36}" dt="2024-07-23T18:18:36.494" v="882"/>
          <ac:spMkLst>
            <pc:docMk/>
            <pc:sldMk cId="3065022684" sldId="271"/>
            <ac:spMk id="3" creationId="{A9A5D3A9-B834-01B1-83FA-36D3BF9F436E}"/>
          </ac:spMkLst>
        </pc:spChg>
        <pc:spChg chg="add mod">
          <ac:chgData name="Nafisa Rehmani" userId="a039406172c14a21" providerId="LiveId" clId="{131E7DAF-D9F1-48D5-BACB-D13E72309B36}" dt="2024-07-23T18:22:51.374" v="941" actId="20577"/>
          <ac:spMkLst>
            <pc:docMk/>
            <pc:sldMk cId="3065022684" sldId="271"/>
            <ac:spMk id="4" creationId="{83D5D76C-20D3-D954-9166-877383747C79}"/>
          </ac:spMkLst>
        </pc:spChg>
        <pc:spChg chg="add mod">
          <ac:chgData name="Nafisa Rehmani" userId="a039406172c14a21" providerId="LiveId" clId="{131E7DAF-D9F1-48D5-BACB-D13E72309B36}" dt="2024-07-23T18:22:38.371" v="939" actId="1076"/>
          <ac:spMkLst>
            <pc:docMk/>
            <pc:sldMk cId="3065022684" sldId="271"/>
            <ac:spMk id="5" creationId="{A9ECA8A3-781F-AD1E-075A-2A094ADC377D}"/>
          </ac:spMkLst>
        </pc:spChg>
      </pc:sldChg>
      <pc:sldChg chg="modSp new mod ord">
        <pc:chgData name="Nafisa Rehmani" userId="a039406172c14a21" providerId="LiveId" clId="{131E7DAF-D9F1-48D5-BACB-D13E72309B36}" dt="2024-07-23T18:26:32.003" v="1000"/>
        <pc:sldMkLst>
          <pc:docMk/>
          <pc:sldMk cId="1737135461" sldId="272"/>
        </pc:sldMkLst>
        <pc:spChg chg="mod">
          <ac:chgData name="Nafisa Rehmani" userId="a039406172c14a21" providerId="LiveId" clId="{131E7DAF-D9F1-48D5-BACB-D13E72309B36}" dt="2024-07-23T18:25:28.647" v="990" actId="20577"/>
          <ac:spMkLst>
            <pc:docMk/>
            <pc:sldMk cId="1737135461" sldId="272"/>
            <ac:spMk id="2" creationId="{00614FCE-DD6D-17DB-E6DC-7C7490E9BF7A}"/>
          </ac:spMkLst>
        </pc:spChg>
        <pc:spChg chg="mod">
          <ac:chgData name="Nafisa Rehmani" userId="a039406172c14a21" providerId="LiveId" clId="{131E7DAF-D9F1-48D5-BACB-D13E72309B36}" dt="2024-07-23T18:25:54.087" v="994" actId="1076"/>
          <ac:spMkLst>
            <pc:docMk/>
            <pc:sldMk cId="1737135461" sldId="272"/>
            <ac:spMk id="3" creationId="{EC07802F-FC05-7359-64EA-F40143507603}"/>
          </ac:spMkLst>
        </pc:spChg>
      </pc:sldChg>
      <pc:sldChg chg="modSp new mod ord">
        <pc:chgData name="Nafisa Rehmani" userId="a039406172c14a21" providerId="LiveId" clId="{131E7DAF-D9F1-48D5-BACB-D13E72309B36}" dt="2024-07-23T18:27:57.915" v="1033" actId="122"/>
        <pc:sldMkLst>
          <pc:docMk/>
          <pc:sldMk cId="1940357792" sldId="273"/>
        </pc:sldMkLst>
        <pc:spChg chg="mod">
          <ac:chgData name="Nafisa Rehmani" userId="a039406172c14a21" providerId="LiveId" clId="{131E7DAF-D9F1-48D5-BACB-D13E72309B36}" dt="2024-07-23T18:27:57.915" v="1033" actId="122"/>
          <ac:spMkLst>
            <pc:docMk/>
            <pc:sldMk cId="1940357792" sldId="273"/>
            <ac:spMk id="2" creationId="{0A267EDD-4F84-22A1-1F7F-A34B414604AF}"/>
          </ac:spMkLst>
        </pc:spChg>
        <pc:spChg chg="mod">
          <ac:chgData name="Nafisa Rehmani" userId="a039406172c14a21" providerId="LiveId" clId="{131E7DAF-D9F1-48D5-BACB-D13E72309B36}" dt="2024-07-23T18:27:52.170" v="1030" actId="1076"/>
          <ac:spMkLst>
            <pc:docMk/>
            <pc:sldMk cId="1940357792" sldId="273"/>
            <ac:spMk id="3" creationId="{FCCEC380-8540-9950-BAD0-EFC2D8DAC2FB}"/>
          </ac:spMkLst>
        </pc:spChg>
      </pc:sldChg>
      <pc:sldChg chg="delSp modSp new mod">
        <pc:chgData name="Nafisa Rehmani" userId="a039406172c14a21" providerId="LiveId" clId="{131E7DAF-D9F1-48D5-BACB-D13E72309B36}" dt="2024-07-23T18:28:49.161" v="1064" actId="403"/>
        <pc:sldMkLst>
          <pc:docMk/>
          <pc:sldMk cId="647995759" sldId="274"/>
        </pc:sldMkLst>
        <pc:spChg chg="mod">
          <ac:chgData name="Nafisa Rehmani" userId="a039406172c14a21" providerId="LiveId" clId="{131E7DAF-D9F1-48D5-BACB-D13E72309B36}" dt="2024-07-23T18:28:49.161" v="1064" actId="403"/>
          <ac:spMkLst>
            <pc:docMk/>
            <pc:sldMk cId="647995759" sldId="274"/>
            <ac:spMk id="2" creationId="{6F22B325-30E6-0FDB-B883-62C151E4DE66}"/>
          </ac:spMkLst>
        </pc:spChg>
        <pc:spChg chg="del">
          <ac:chgData name="Nafisa Rehmani" userId="a039406172c14a21" providerId="LiveId" clId="{131E7DAF-D9F1-48D5-BACB-D13E72309B36}" dt="2024-07-23T18:28:18.422" v="1035" actId="478"/>
          <ac:spMkLst>
            <pc:docMk/>
            <pc:sldMk cId="647995759" sldId="274"/>
            <ac:spMk id="3" creationId="{E3C6AF5F-F1FD-84AC-0D22-2A37CF5E62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7/24/2024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7/24/2024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7/24/2024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7/24/2024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7/24/2024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7/24/2024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7/24/2024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7/24/2024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7/24/2024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7/24/2024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7/24/2024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afisa.08rehmani@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arvelous-kataifi-d48a1f.netlify.app/" TargetMode="External"/><Relationship Id="rId2" Type="http://schemas.openxmlformats.org/officeDocument/2006/relationships/hyperlink" Target="https://github.com/Nafisa-0/FED-Portfoli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GB" sz="3600" dirty="0"/>
              <a:t>Student </a:t>
            </a:r>
            <a:r>
              <a:rPr lang="en-GB" dirty="0"/>
              <a:t>Details</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674553"/>
            <a:ext cx="8166566" cy="2350561"/>
          </a:xfrm>
          <a:solidFill>
            <a:schemeClr val="bg1"/>
          </a:solidFill>
        </p:spPr>
        <p:txBody>
          <a:bodyPr>
            <a:normAutofit/>
          </a:bodyPr>
          <a:lstStyle/>
          <a:p>
            <a:r>
              <a:rPr lang="en-GB" dirty="0"/>
              <a:t>Name – Nafisa </a:t>
            </a:r>
            <a:r>
              <a:rPr lang="en-GB" dirty="0" err="1"/>
              <a:t>rehmani</a:t>
            </a:r>
            <a:endParaRPr lang="en-GB" dirty="0"/>
          </a:p>
          <a:p>
            <a:r>
              <a:rPr lang="en-GB" dirty="0" err="1"/>
              <a:t>SkillsBUILD</a:t>
            </a:r>
            <a:r>
              <a:rPr lang="en-GB" dirty="0"/>
              <a:t> EMAIL ID – </a:t>
            </a:r>
            <a:r>
              <a:rPr lang="en-GB" dirty="0">
                <a:hlinkClick r:id="rId3"/>
              </a:rPr>
              <a:t>nafisa.08rehmani@gmail.com</a:t>
            </a:r>
            <a:endParaRPr lang="en-GB" dirty="0"/>
          </a:p>
          <a:p>
            <a:r>
              <a:rPr lang="en-GB" dirty="0"/>
              <a:t>COLLEGE NAME – SRM UNIVERSITY AP</a:t>
            </a:r>
          </a:p>
          <a:p>
            <a:r>
              <a:rPr lang="en-GB" dirty="0"/>
              <a:t>COLLEGE STATE – ANDHRA PRADESH</a:t>
            </a:r>
          </a:p>
          <a:p>
            <a:r>
              <a:rPr lang="en-GB" dirty="0"/>
              <a:t>INTERNSHIP DOMAIN – FRONT-END DEVELOPMENT(fed)</a:t>
            </a:r>
          </a:p>
          <a:p>
            <a:r>
              <a:rPr lang="en-GB" dirty="0"/>
              <a:t>Internship start and end date – 3</a:t>
            </a:r>
            <a:r>
              <a:rPr lang="en-GB" baseline="30000" dirty="0"/>
              <a:t>rd</a:t>
            </a:r>
            <a:r>
              <a:rPr lang="en-GB" dirty="0"/>
              <a:t> June to 25</a:t>
            </a:r>
            <a:r>
              <a:rPr lang="en-GB" baseline="30000" dirty="0"/>
              <a:t>th</a:t>
            </a:r>
            <a:r>
              <a:rPr lang="en-GB" dirty="0"/>
              <a:t> July [03.06-2024 – 25.07.2024]</a:t>
            </a:r>
          </a:p>
        </p:txBody>
      </p:sp>
      <p:pic>
        <p:nvPicPr>
          <p:cNvPr id="5" name="Picture 4" descr="A person in a red dress&#10;&#10;Description automatically generated">
            <a:extLst>
              <a:ext uri="{FF2B5EF4-FFF2-40B4-BE49-F238E27FC236}">
                <a16:creationId xmlns:a16="http://schemas.microsoft.com/office/drawing/2014/main" id="{6CA2A019-E30A-D624-7199-E5E43EC34A47}"/>
              </a:ext>
            </a:extLst>
          </p:cNvPr>
          <p:cNvPicPr>
            <a:picLocks noChangeAspect="1"/>
          </p:cNvPicPr>
          <p:nvPr/>
        </p:nvPicPr>
        <p:blipFill>
          <a:blip r:embed="rId4"/>
          <a:stretch>
            <a:fillRect/>
          </a:stretch>
        </p:blipFill>
        <p:spPr>
          <a:xfrm>
            <a:off x="5851836" y="850777"/>
            <a:ext cx="2733384" cy="3647552"/>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76E7-4AA4-00F8-F8E9-34FDD60AC80A}"/>
              </a:ext>
            </a:extLst>
          </p:cNvPr>
          <p:cNvSpPr>
            <a:spLocks noGrp="1"/>
          </p:cNvSpPr>
          <p:nvPr>
            <p:ph type="title"/>
          </p:nvPr>
        </p:nvSpPr>
        <p:spPr>
          <a:xfrm>
            <a:off x="581192" y="559468"/>
            <a:ext cx="11029616" cy="1188720"/>
          </a:xfrm>
        </p:spPr>
        <p:txBody>
          <a:bodyPr/>
          <a:lstStyle/>
          <a:p>
            <a:r>
              <a:rPr lang="en-US" dirty="0"/>
              <a:t>Technical details</a:t>
            </a:r>
            <a:endParaRPr lang="en-IN" dirty="0"/>
          </a:p>
        </p:txBody>
      </p:sp>
      <p:sp>
        <p:nvSpPr>
          <p:cNvPr id="4" name="Rectangle 1">
            <a:extLst>
              <a:ext uri="{FF2B5EF4-FFF2-40B4-BE49-F238E27FC236}">
                <a16:creationId xmlns:a16="http://schemas.microsoft.com/office/drawing/2014/main" id="{83D5D76C-20D3-D954-9166-877383747C79}"/>
              </a:ext>
            </a:extLst>
          </p:cNvPr>
          <p:cNvSpPr>
            <a:spLocks noGrp="1" noChangeArrowheads="1"/>
          </p:cNvSpPr>
          <p:nvPr>
            <p:ph idx="1"/>
          </p:nvPr>
        </p:nvSpPr>
        <p:spPr bwMode="auto">
          <a:xfrm>
            <a:off x="581192" y="2007908"/>
            <a:ext cx="6838181" cy="38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Frontend Technologies: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1" i="0" u="none" strike="noStrike" cap="none" normalizeH="0" baseline="0" dirty="0">
                <a:ln>
                  <a:noFill/>
                </a:ln>
                <a:solidFill>
                  <a:schemeClr val="tx1"/>
                </a:solidFill>
                <a:effectLst/>
                <a:latin typeface="Arial" panose="020B0604020202020204" pitchFamily="34" charset="0"/>
              </a:rPr>
              <a:t>HTML:</a:t>
            </a:r>
            <a:r>
              <a:rPr kumimoji="0" lang="en-US" altLang="en-US" sz="1600" b="0" i="0" u="none" strike="noStrike" cap="none" normalizeH="0" baseline="0" dirty="0">
                <a:ln>
                  <a:noFill/>
                </a:ln>
                <a:solidFill>
                  <a:schemeClr val="tx1"/>
                </a:solidFill>
                <a:effectLst/>
                <a:latin typeface="Arial" panose="020B0604020202020204" pitchFamily="34" charset="0"/>
              </a:rPr>
              <a:t> Structured the content of the website.</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1" i="0" u="none" strike="noStrike" cap="none" normalizeH="0" baseline="0" dirty="0">
                <a:ln>
                  <a:noFill/>
                </a:ln>
                <a:solidFill>
                  <a:schemeClr val="tx1"/>
                </a:solidFill>
                <a:effectLst/>
                <a:latin typeface="Arial" panose="020B0604020202020204" pitchFamily="34" charset="0"/>
              </a:rPr>
              <a:t>CSS:</a:t>
            </a:r>
            <a:r>
              <a:rPr kumimoji="0" lang="en-US" altLang="en-US" sz="1600" b="0" i="0" u="none" strike="noStrike" cap="none" normalizeH="0" baseline="0" dirty="0">
                <a:ln>
                  <a:noFill/>
                </a:ln>
                <a:solidFill>
                  <a:schemeClr val="tx1"/>
                </a:solidFill>
                <a:effectLst/>
                <a:latin typeface="Arial" panose="020B0604020202020204" pitchFamily="34" charset="0"/>
              </a:rPr>
              <a:t> Styled the website, making it visually appealing and responsive.</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1" i="0" u="none" strike="noStrike" cap="none" normalizeH="0" baseline="0" dirty="0">
                <a:ln>
                  <a:noFill/>
                </a:ln>
                <a:solidFill>
                  <a:schemeClr val="tx1"/>
                </a:solidFill>
                <a:effectLst/>
                <a:latin typeface="Arial" panose="020B0604020202020204" pitchFamily="34" charset="0"/>
              </a:rPr>
              <a:t>JavaScript:</a:t>
            </a:r>
            <a:r>
              <a:rPr kumimoji="0" lang="en-US" altLang="en-US" sz="1600" b="0" i="0" u="none" strike="noStrike" cap="none" normalizeH="0" baseline="0" dirty="0">
                <a:ln>
                  <a:noFill/>
                </a:ln>
                <a:solidFill>
                  <a:schemeClr val="tx1"/>
                </a:solidFill>
                <a:effectLst/>
                <a:latin typeface="Arial" panose="020B0604020202020204" pitchFamily="34" charset="0"/>
              </a:rPr>
              <a:t> Added interactivity and dynamic content.</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Tools Used: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Arial" panose="020B0604020202020204" pitchFamily="34" charset="0"/>
              </a:rPr>
              <a:t>Visual Studio Code for coding.</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Arial" panose="020B0604020202020204" pitchFamily="34" charset="0"/>
              </a:rPr>
              <a:t>Git and GitHub for version control.</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Arial" panose="020B0604020202020204" pitchFamily="34" charset="0"/>
              </a:rPr>
              <a:t>Browser Developer Tools for testing and debugging.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9ECA8A3-781F-AD1E-075A-2A094ADC377D}"/>
              </a:ext>
            </a:extLst>
          </p:cNvPr>
          <p:cNvSpPr txBox="1"/>
          <p:nvPr/>
        </p:nvSpPr>
        <p:spPr>
          <a:xfrm>
            <a:off x="6096000" y="3439069"/>
            <a:ext cx="5868366" cy="2400657"/>
          </a:xfrm>
          <a:prstGeom prst="rect">
            <a:avLst/>
          </a:prstGeom>
          <a:noFill/>
        </p:spPr>
        <p:txBody>
          <a:bodyPr wrap="square" rtlCol="0">
            <a:spAutoFit/>
          </a:bodyPr>
          <a:lstStyle/>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 Implementation: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Arial" panose="020B0604020202020204" pitchFamily="34" charset="0"/>
              </a:rPr>
              <a:t>Designed the layout using HTML and CSS.</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Arial" panose="020B0604020202020204" pitchFamily="34" charset="0"/>
              </a:rPr>
              <a:t>Added interactivity with JavaScript.</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Arial" panose="020B0604020202020204" pitchFamily="34" charset="0"/>
              </a:rPr>
              <a:t>Tested across different devices to ensure responsiveness.</a:t>
            </a:r>
          </a:p>
          <a:p>
            <a:endParaRPr lang="en-IN" dirty="0"/>
          </a:p>
        </p:txBody>
      </p:sp>
    </p:spTree>
    <p:extLst>
      <p:ext uri="{BB962C8B-B14F-4D97-AF65-F5344CB8AC3E}">
        <p14:creationId xmlns:p14="http://schemas.microsoft.com/office/powerpoint/2010/main" val="306502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pic>
        <p:nvPicPr>
          <p:cNvPr id="4" name="Picture 3" descr="A screenshot of a computer&#10;&#10;Description automatically generated">
            <a:extLst>
              <a:ext uri="{FF2B5EF4-FFF2-40B4-BE49-F238E27FC236}">
                <a16:creationId xmlns:a16="http://schemas.microsoft.com/office/drawing/2014/main" id="{775AFF2A-368E-6564-DFFC-1549EF2F46CB}"/>
              </a:ext>
            </a:extLst>
          </p:cNvPr>
          <p:cNvPicPr>
            <a:picLocks noChangeAspect="1"/>
          </p:cNvPicPr>
          <p:nvPr/>
        </p:nvPicPr>
        <p:blipFill>
          <a:blip r:embed="rId2"/>
          <a:stretch>
            <a:fillRect/>
          </a:stretch>
        </p:blipFill>
        <p:spPr>
          <a:xfrm>
            <a:off x="581191" y="1290499"/>
            <a:ext cx="5265371" cy="25884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D9934D6-C2AD-5D6A-4576-D12A5A101842}"/>
              </a:ext>
            </a:extLst>
          </p:cNvPr>
          <p:cNvPicPr>
            <a:picLocks noChangeAspect="1"/>
          </p:cNvPicPr>
          <p:nvPr/>
        </p:nvPicPr>
        <p:blipFill>
          <a:blip r:embed="rId3"/>
          <a:stretch>
            <a:fillRect/>
          </a:stretch>
        </p:blipFill>
        <p:spPr>
          <a:xfrm>
            <a:off x="6095999" y="1290498"/>
            <a:ext cx="5913121" cy="258900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B5808ED-F9D3-80AB-0436-6E2EC90FF655}"/>
              </a:ext>
            </a:extLst>
          </p:cNvPr>
          <p:cNvPicPr>
            <a:picLocks noChangeAspect="1"/>
          </p:cNvPicPr>
          <p:nvPr/>
        </p:nvPicPr>
        <p:blipFill>
          <a:blip r:embed="rId4"/>
          <a:stretch>
            <a:fillRect/>
          </a:stretch>
        </p:blipFill>
        <p:spPr>
          <a:xfrm>
            <a:off x="6129159" y="3999244"/>
            <a:ext cx="5879961" cy="22689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C5DF525-1146-6354-92DB-6D9F32EE801B}"/>
              </a:ext>
            </a:extLst>
          </p:cNvPr>
          <p:cNvPicPr>
            <a:picLocks noChangeAspect="1"/>
          </p:cNvPicPr>
          <p:nvPr/>
        </p:nvPicPr>
        <p:blipFill>
          <a:blip r:embed="rId5"/>
          <a:stretch>
            <a:fillRect/>
          </a:stretch>
        </p:blipFill>
        <p:spPr>
          <a:xfrm>
            <a:off x="532800" y="3911029"/>
            <a:ext cx="5563199" cy="2453159"/>
          </a:xfrm>
          <a:prstGeom prst="rect">
            <a:avLst/>
          </a:prstGeom>
        </p:spPr>
      </p:pic>
    </p:spTree>
    <p:extLst>
      <p:ext uri="{BB962C8B-B14F-4D97-AF65-F5344CB8AC3E}">
        <p14:creationId xmlns:p14="http://schemas.microsoft.com/office/powerpoint/2010/main" val="331962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pic>
        <p:nvPicPr>
          <p:cNvPr id="5" name="Picture 4" descr="A screenshot of a computer&#10;&#10;Description automatically generated">
            <a:extLst>
              <a:ext uri="{FF2B5EF4-FFF2-40B4-BE49-F238E27FC236}">
                <a16:creationId xmlns:a16="http://schemas.microsoft.com/office/drawing/2014/main" id="{DCC48875-F82E-3420-62A1-1BCC12511847}"/>
              </a:ext>
            </a:extLst>
          </p:cNvPr>
          <p:cNvPicPr>
            <a:picLocks noChangeAspect="1"/>
          </p:cNvPicPr>
          <p:nvPr/>
        </p:nvPicPr>
        <p:blipFill>
          <a:blip r:embed="rId2"/>
          <a:stretch>
            <a:fillRect/>
          </a:stretch>
        </p:blipFill>
        <p:spPr>
          <a:xfrm>
            <a:off x="2012047" y="1940069"/>
            <a:ext cx="7522370" cy="3650503"/>
          </a:xfrm>
          <a:prstGeom prst="rect">
            <a:avLst/>
          </a:prstGeom>
        </p:spPr>
      </p:pic>
    </p:spTree>
    <p:extLst>
      <p:ext uri="{BB962C8B-B14F-4D97-AF65-F5344CB8AC3E}">
        <p14:creationId xmlns:p14="http://schemas.microsoft.com/office/powerpoint/2010/main" val="2780559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4401568"/>
          </a:xfrm>
        </p:spPr>
        <p:txBody>
          <a:bodyPr>
            <a:normAutofit/>
          </a:bodyPr>
          <a:lstStyle/>
          <a:p>
            <a:pPr marL="0" indent="0" rtl="0" fontAlgn="base">
              <a:spcBef>
                <a:spcPts val="0"/>
              </a:spcBef>
              <a:spcAft>
                <a:spcPts val="0"/>
              </a:spcAft>
              <a:buNone/>
            </a:pPr>
            <a:r>
              <a:rPr lang="en-IN" sz="2800" b="1" i="0" u="none" strike="noStrike" dirty="0">
                <a:solidFill>
                  <a:srgbClr val="1D1D1D"/>
                </a:solidFill>
                <a:effectLst/>
                <a:latin typeface="Poppins" panose="00000500000000000000" pitchFamily="2" charset="0"/>
              </a:rPr>
              <a:t>Project Links:</a:t>
            </a:r>
          </a:p>
          <a:p>
            <a:pPr marL="0" indent="0" rtl="0" fontAlgn="base">
              <a:spcBef>
                <a:spcPts val="0"/>
              </a:spcBef>
              <a:spcAft>
                <a:spcPts val="0"/>
              </a:spcAft>
              <a:buNone/>
            </a:pPr>
            <a:endParaRPr lang="en-IN" sz="2800" b="0" i="0" u="none" strike="noStrike" dirty="0">
              <a:solidFill>
                <a:srgbClr val="1D1D1D"/>
              </a:solidFill>
              <a:effectLst/>
              <a:latin typeface="Poppins" panose="00000500000000000000" pitchFamily="2" charset="0"/>
            </a:endParaRPr>
          </a:p>
          <a:p>
            <a:pPr rtl="0" fontAlgn="base">
              <a:lnSpc>
                <a:spcPct val="150000"/>
              </a:lnSpc>
              <a:spcBef>
                <a:spcPts val="0"/>
              </a:spcBef>
              <a:spcAft>
                <a:spcPts val="0"/>
              </a:spcAft>
              <a:buFont typeface="Arial" panose="020B0604020202020204" pitchFamily="34" charset="0"/>
              <a:buChar char="•"/>
            </a:pPr>
            <a:r>
              <a:rPr lang="en-IN" sz="2800" b="0" i="0" u="none" strike="noStrike" dirty="0">
                <a:solidFill>
                  <a:srgbClr val="1D1D1D"/>
                </a:solidFill>
                <a:effectLst/>
                <a:latin typeface="Poppins" panose="00000500000000000000" pitchFamily="2" charset="0"/>
              </a:rPr>
              <a:t>GitHub Repository: </a:t>
            </a:r>
            <a:r>
              <a:rPr lang="en-IN" sz="2800" b="0" i="0" u="sng" strike="noStrike" dirty="0">
                <a:solidFill>
                  <a:srgbClr val="3C78D8"/>
                </a:solidFill>
                <a:effectLst/>
                <a:latin typeface="Poppins" panose="00000500000000000000" pitchFamily="2" charset="0"/>
                <a:hlinkClick r:id="rId2"/>
              </a:rPr>
              <a:t>FED-Portfolio</a:t>
            </a:r>
            <a:endParaRPr lang="en-IN" sz="2800" b="0" i="0" u="none" strike="noStrike" dirty="0">
              <a:solidFill>
                <a:srgbClr val="1D1D1D"/>
              </a:solidFill>
              <a:effectLst/>
              <a:latin typeface="Poppins" panose="00000500000000000000" pitchFamily="2" charset="0"/>
            </a:endParaRPr>
          </a:p>
          <a:p>
            <a:pPr rtl="0" fontAlgn="base">
              <a:lnSpc>
                <a:spcPct val="150000"/>
              </a:lnSpc>
              <a:spcBef>
                <a:spcPts val="0"/>
              </a:spcBef>
              <a:spcAft>
                <a:spcPts val="0"/>
              </a:spcAft>
              <a:buFont typeface="Arial" panose="020B0604020202020204" pitchFamily="34" charset="0"/>
              <a:buChar char="•"/>
            </a:pPr>
            <a:r>
              <a:rPr lang="en-IN" sz="2800" b="0" i="0" u="none" strike="noStrike" dirty="0">
                <a:solidFill>
                  <a:srgbClr val="1D1D1D"/>
                </a:solidFill>
                <a:effectLst/>
                <a:latin typeface="Poppins" panose="00000500000000000000" pitchFamily="2" charset="0"/>
              </a:rPr>
              <a:t>Live Demo: </a:t>
            </a:r>
            <a:r>
              <a:rPr lang="en-IN" sz="2800" b="0" i="0" u="sng" strike="noStrike" dirty="0">
                <a:solidFill>
                  <a:srgbClr val="3C78D8"/>
                </a:solidFill>
                <a:effectLst/>
                <a:latin typeface="Poppins" panose="00000500000000000000" pitchFamily="2" charset="0"/>
                <a:hlinkClick r:id="rId3"/>
              </a:rPr>
              <a:t>Portfolio Website</a:t>
            </a:r>
            <a:endParaRPr lang="en-IN" sz="2800" b="0" i="0" u="sng" strike="noStrike" dirty="0">
              <a:solidFill>
                <a:srgbClr val="3C78D8"/>
              </a:solidFill>
              <a:effectLst/>
              <a:latin typeface="Poppins" panose="00000500000000000000" pitchFamily="2" charset="0"/>
            </a:endParaRPr>
          </a:p>
          <a:p>
            <a:pPr marL="0" indent="0" rtl="0" fontAlgn="base">
              <a:spcBef>
                <a:spcPts val="0"/>
              </a:spcBef>
              <a:spcAft>
                <a:spcPts val="0"/>
              </a:spcAft>
              <a:buNone/>
            </a:pPr>
            <a:endParaRPr lang="en-IN" sz="1800" u="sng" dirty="0">
              <a:solidFill>
                <a:srgbClr val="3C78D8"/>
              </a:solidFill>
              <a:latin typeface="Poppins" panose="00000500000000000000" pitchFamily="2" charset="0"/>
            </a:endParaRPr>
          </a:p>
          <a:p>
            <a:pPr marL="0" indent="0" rtl="0" fontAlgn="base">
              <a:spcBef>
                <a:spcPts val="0"/>
              </a:spcBef>
              <a:spcAft>
                <a:spcPts val="0"/>
              </a:spcAft>
              <a:buNone/>
            </a:pPr>
            <a:endParaRPr lang="en-IN" sz="1800" u="sng" dirty="0">
              <a:solidFill>
                <a:srgbClr val="3C78D8"/>
              </a:solidFill>
              <a:latin typeface="Poppins" panose="00000500000000000000" pitchFamily="2" charset="0"/>
            </a:endParaRPr>
          </a:p>
          <a:p>
            <a:pPr marL="0" indent="0" rtl="0" fontAlgn="base">
              <a:spcBef>
                <a:spcPts val="0"/>
              </a:spcBef>
              <a:spcAft>
                <a:spcPts val="0"/>
              </a:spcAft>
              <a:buNone/>
            </a:pPr>
            <a:endParaRPr lang="en-IN" sz="1800" dirty="0">
              <a:solidFill>
                <a:schemeClr val="tx1"/>
              </a:solidFill>
              <a:latin typeface="Poppins" panose="00000500000000000000" pitchFamily="2" charset="0"/>
            </a:endParaRPr>
          </a:p>
          <a:p>
            <a:pPr marL="0" indent="0" rtl="0" fontAlgn="base">
              <a:spcBef>
                <a:spcPts val="0"/>
              </a:spcBef>
              <a:spcAft>
                <a:spcPts val="0"/>
              </a:spcAft>
              <a:buNone/>
            </a:pPr>
            <a:endParaRPr lang="en-IN" sz="1800" b="0" i="0" strike="noStrike" dirty="0">
              <a:solidFill>
                <a:schemeClr val="tx1"/>
              </a:solidFill>
              <a:effectLst/>
              <a:latin typeface="Poppins" panose="00000500000000000000" pitchFamily="2" charset="0"/>
            </a:endParaRPr>
          </a:p>
          <a:p>
            <a:pPr marL="0" indent="0" rtl="0" fontAlgn="base">
              <a:spcBef>
                <a:spcPts val="0"/>
              </a:spcBef>
              <a:spcAft>
                <a:spcPts val="0"/>
              </a:spcAft>
              <a:buNone/>
            </a:pPr>
            <a:endParaRPr lang="en-IN" sz="1800" b="0" i="0" u="none" strike="noStrike" dirty="0">
              <a:solidFill>
                <a:srgbClr val="1D1D1D"/>
              </a:solidFill>
              <a:effectLst/>
              <a:latin typeface="Poppins" panose="00000500000000000000" pitchFamily="2" charset="0"/>
            </a:endParaRPr>
          </a:p>
          <a:p>
            <a:endParaRPr lang="en-US" dirty="0"/>
          </a:p>
        </p:txBody>
      </p:sp>
    </p:spTree>
    <p:extLst>
      <p:ext uri="{BB962C8B-B14F-4D97-AF65-F5344CB8AC3E}">
        <p14:creationId xmlns:p14="http://schemas.microsoft.com/office/powerpoint/2010/main" val="95858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33C7-7D66-F36D-7DA9-8186ACD1689C}"/>
              </a:ext>
            </a:extLst>
          </p:cNvPr>
          <p:cNvSpPr>
            <a:spLocks noGrp="1"/>
          </p:cNvSpPr>
          <p:nvPr>
            <p:ph type="title"/>
          </p:nvPr>
        </p:nvSpPr>
        <p:spPr/>
        <p:txBody>
          <a:bodyPr/>
          <a:lstStyle/>
          <a:p>
            <a:r>
              <a:rPr lang="en-IN" sz="2800" b="1" i="0" strike="noStrike" dirty="0">
                <a:solidFill>
                  <a:schemeClr val="tx1"/>
                </a:solidFill>
                <a:effectLst/>
                <a:latin typeface="Poppins" panose="00000500000000000000" pitchFamily="2" charset="0"/>
              </a:rPr>
              <a:t>References:</a:t>
            </a:r>
            <a:br>
              <a:rPr lang="en-IN" sz="2800" b="1" i="0" strike="noStrike" dirty="0">
                <a:solidFill>
                  <a:schemeClr val="tx1"/>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id="{4EF61784-ABC4-E752-78C4-8C8AB5CE604A}"/>
              </a:ext>
            </a:extLst>
          </p:cNvPr>
          <p:cNvSpPr>
            <a:spLocks noGrp="1"/>
          </p:cNvSpPr>
          <p:nvPr>
            <p:ph idx="1"/>
          </p:nvPr>
        </p:nvSpPr>
        <p:spPr>
          <a:xfrm>
            <a:off x="581193" y="1785279"/>
            <a:ext cx="11029615" cy="3634486"/>
          </a:xfrm>
        </p:spPr>
        <p:txBody>
          <a:bodyPr/>
          <a:lstStyle/>
          <a:p>
            <a:r>
              <a:rPr lang="en-IN" sz="2000" b="0" i="1" dirty="0" err="1">
                <a:solidFill>
                  <a:schemeClr val="tx1"/>
                </a:solidFill>
                <a:effectLst/>
                <a:latin typeface="YAD1aU3sLnI 0"/>
              </a:rPr>
              <a:t>Chatgpt</a:t>
            </a:r>
            <a:endParaRPr lang="en-IN" sz="2000" dirty="0">
              <a:solidFill>
                <a:schemeClr val="tx1"/>
              </a:solidFill>
              <a:effectLst/>
              <a:latin typeface="YAD1aU3sLnI 0"/>
            </a:endParaRPr>
          </a:p>
          <a:p>
            <a:r>
              <a:rPr lang="en-IN" sz="2000" b="0" i="1" dirty="0" err="1">
                <a:solidFill>
                  <a:schemeClr val="tx1"/>
                </a:solidFill>
                <a:effectLst/>
                <a:latin typeface="YAD1aU3sLnI 0"/>
              </a:rPr>
              <a:t>CodingNepal</a:t>
            </a:r>
            <a:endParaRPr lang="en-IN" sz="2000" dirty="0">
              <a:solidFill>
                <a:schemeClr val="tx1"/>
              </a:solidFill>
              <a:effectLst/>
              <a:latin typeface="YAD1aU3sLnI 0"/>
            </a:endParaRPr>
          </a:p>
          <a:p>
            <a:r>
              <a:rPr lang="en-IN" sz="2000" b="0" i="1" dirty="0" err="1">
                <a:solidFill>
                  <a:schemeClr val="tx1"/>
                </a:solidFill>
                <a:effectLst/>
                <a:latin typeface="YAD1aU3sLnI 0"/>
              </a:rPr>
              <a:t>Codehalweb</a:t>
            </a:r>
            <a:endParaRPr lang="en-IN" sz="2000" dirty="0">
              <a:solidFill>
                <a:schemeClr val="tx1"/>
              </a:solidFill>
              <a:effectLst/>
              <a:latin typeface="YAD1aU3sLnI 0"/>
            </a:endParaRPr>
          </a:p>
          <a:p>
            <a:r>
              <a:rPr lang="en-IN" sz="2000" b="0" i="1" dirty="0">
                <a:solidFill>
                  <a:schemeClr val="tx1"/>
                </a:solidFill>
                <a:effectLst/>
                <a:latin typeface="YAD1aU3sLnI 0"/>
              </a:rPr>
              <a:t>YouTube</a:t>
            </a:r>
            <a:endParaRPr lang="en-IN" sz="2000" dirty="0">
              <a:solidFill>
                <a:schemeClr val="tx1"/>
              </a:solidFill>
              <a:effectLst/>
              <a:latin typeface="YAD1aU3sLnI 0"/>
            </a:endParaRPr>
          </a:p>
          <a:p>
            <a:r>
              <a:rPr lang="en-IN" sz="2000" b="0" i="1" dirty="0">
                <a:solidFill>
                  <a:schemeClr val="tx1"/>
                </a:solidFill>
                <a:effectLst/>
                <a:latin typeface="YAD1aU3sLnI 0"/>
              </a:rPr>
              <a:t>W3Schools</a:t>
            </a:r>
            <a:endParaRPr lang="en-IN" sz="2000" dirty="0">
              <a:solidFill>
                <a:schemeClr val="tx1"/>
              </a:solidFill>
              <a:effectLst/>
              <a:latin typeface="YAD1aU3sLnI 0"/>
            </a:endParaRPr>
          </a:p>
          <a:p>
            <a:r>
              <a:rPr lang="en-IN" sz="2000" b="0" i="1" dirty="0">
                <a:solidFill>
                  <a:schemeClr val="tx1"/>
                </a:solidFill>
                <a:effectLst/>
                <a:latin typeface="YAD1aU3sLnI 0"/>
              </a:rPr>
              <a:t>IBM Skills Builder-FED course plan</a:t>
            </a:r>
            <a:endParaRPr lang="en-IN" sz="2000" dirty="0">
              <a:solidFill>
                <a:schemeClr val="tx1"/>
              </a:solidFill>
              <a:effectLst/>
              <a:latin typeface="YAD1aU3sLnI 0"/>
            </a:endParaRPr>
          </a:p>
          <a:p>
            <a:endParaRPr lang="en-IN" dirty="0"/>
          </a:p>
        </p:txBody>
      </p:sp>
    </p:spTree>
    <p:extLst>
      <p:ext uri="{BB962C8B-B14F-4D97-AF65-F5344CB8AC3E}">
        <p14:creationId xmlns:p14="http://schemas.microsoft.com/office/powerpoint/2010/main" val="2923521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4FCE-DD6D-17DB-E6DC-7C7490E9BF7A}"/>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EC07802F-FC05-7359-64EA-F40143507603}"/>
              </a:ext>
            </a:extLst>
          </p:cNvPr>
          <p:cNvSpPr>
            <a:spLocks noGrp="1"/>
          </p:cNvSpPr>
          <p:nvPr>
            <p:ph idx="1"/>
          </p:nvPr>
        </p:nvSpPr>
        <p:spPr>
          <a:xfrm>
            <a:off x="581192" y="2120945"/>
            <a:ext cx="11029615" cy="3634486"/>
          </a:xfrm>
        </p:spPr>
        <p:txBody>
          <a:bodyPr>
            <a:normAutofit/>
          </a:bodyPr>
          <a:lstStyle/>
          <a:p>
            <a:pPr>
              <a:lnSpc>
                <a:spcPct val="150000"/>
              </a:lnSpc>
            </a:pPr>
            <a:r>
              <a:rPr lang="en-US" sz="2000" b="1" dirty="0"/>
              <a:t>Backend Integration: </a:t>
            </a:r>
            <a:r>
              <a:rPr lang="en-US" sz="2000" dirty="0"/>
              <a:t>Develop a backend for form submissions and data management.</a:t>
            </a:r>
          </a:p>
          <a:p>
            <a:pPr>
              <a:lnSpc>
                <a:spcPct val="150000"/>
              </a:lnSpc>
            </a:pPr>
            <a:r>
              <a:rPr lang="en-US" sz="2000" b="1" dirty="0"/>
              <a:t>Blog Section:</a:t>
            </a:r>
            <a:r>
              <a:rPr lang="en-US" sz="2000" dirty="0"/>
              <a:t> Add a fully functional blog with comments and likes.</a:t>
            </a:r>
          </a:p>
          <a:p>
            <a:pPr>
              <a:lnSpc>
                <a:spcPct val="150000"/>
              </a:lnSpc>
            </a:pPr>
            <a:r>
              <a:rPr lang="en-US" sz="2000" b="1" dirty="0"/>
              <a:t>Multimedia Enhancements: </a:t>
            </a:r>
            <a:r>
              <a:rPr lang="en-US" sz="2000" dirty="0"/>
              <a:t>Include videos and interactive project galleries.</a:t>
            </a:r>
          </a:p>
          <a:p>
            <a:pPr>
              <a:lnSpc>
                <a:spcPct val="150000"/>
              </a:lnSpc>
            </a:pPr>
            <a:r>
              <a:rPr lang="en-US" sz="2000" b="1" dirty="0"/>
              <a:t>Enhanced Interactivity: </a:t>
            </a:r>
            <a:r>
              <a:rPr lang="en-US" sz="2000" dirty="0"/>
              <a:t>Add more interactive elements with libraries like Three.js.</a:t>
            </a:r>
          </a:p>
          <a:p>
            <a:pPr>
              <a:lnSpc>
                <a:spcPct val="150000"/>
              </a:lnSpc>
            </a:pPr>
            <a:r>
              <a:rPr lang="en-US" sz="2000" b="1" dirty="0"/>
              <a:t>Security Enhancements: </a:t>
            </a:r>
            <a:r>
              <a:rPr lang="en-US" sz="2000" dirty="0"/>
              <a:t>Implement HTTPS, encryption, and security audits.</a:t>
            </a:r>
          </a:p>
          <a:p>
            <a:pPr>
              <a:lnSpc>
                <a:spcPct val="150000"/>
              </a:lnSpc>
            </a:pPr>
            <a:r>
              <a:rPr lang="en-US" sz="2000" b="1" dirty="0"/>
              <a:t>Feedback: </a:t>
            </a:r>
            <a:r>
              <a:rPr lang="en-US" sz="2000" dirty="0"/>
              <a:t>Add a section for feedback.</a:t>
            </a:r>
            <a:endParaRPr lang="en-IN" sz="2000" dirty="0"/>
          </a:p>
        </p:txBody>
      </p:sp>
    </p:spTree>
    <p:extLst>
      <p:ext uri="{BB962C8B-B14F-4D97-AF65-F5344CB8AC3E}">
        <p14:creationId xmlns:p14="http://schemas.microsoft.com/office/powerpoint/2010/main" val="1737135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67EDD-4F84-22A1-1F7F-A34B414604AF}"/>
              </a:ext>
            </a:extLst>
          </p:cNvPr>
          <p:cNvSpPr>
            <a:spLocks noGrp="1"/>
          </p:cNvSpPr>
          <p:nvPr>
            <p:ph type="title"/>
          </p:nvPr>
        </p:nvSpPr>
        <p:spPr/>
        <p:txBody>
          <a:bodyPr>
            <a:normAutofit/>
          </a:bodyPr>
          <a:lstStyle/>
          <a:p>
            <a:pPr algn="ctr"/>
            <a:r>
              <a:rPr lang="en-US" sz="3600" dirty="0"/>
              <a:t>Conclusion</a:t>
            </a:r>
            <a:endParaRPr lang="en-IN" sz="3600" dirty="0"/>
          </a:p>
        </p:txBody>
      </p:sp>
      <p:sp>
        <p:nvSpPr>
          <p:cNvPr id="3" name="Content Placeholder 2">
            <a:extLst>
              <a:ext uri="{FF2B5EF4-FFF2-40B4-BE49-F238E27FC236}">
                <a16:creationId xmlns:a16="http://schemas.microsoft.com/office/drawing/2014/main" id="{FCCEC380-8540-9950-BAD0-EFC2D8DAC2FB}"/>
              </a:ext>
            </a:extLst>
          </p:cNvPr>
          <p:cNvSpPr>
            <a:spLocks noGrp="1"/>
          </p:cNvSpPr>
          <p:nvPr>
            <p:ph idx="1"/>
          </p:nvPr>
        </p:nvSpPr>
        <p:spPr>
          <a:xfrm>
            <a:off x="581193" y="2163238"/>
            <a:ext cx="11029615" cy="2803887"/>
          </a:xfrm>
        </p:spPr>
        <p:txBody>
          <a:bodyPr>
            <a:normAutofit/>
          </a:bodyPr>
          <a:lstStyle/>
          <a:p>
            <a:pPr marL="0" indent="0" algn="ctr">
              <a:buNone/>
            </a:pPr>
            <a:r>
              <a:rPr lang="en-US" sz="2400" b="0" i="1" dirty="0">
                <a:solidFill>
                  <a:schemeClr val="tx1"/>
                </a:solidFill>
                <a:effectLst/>
              </a:rPr>
              <a:t>The development of a personal portfolio website using HTML, CSS, and JavaScript serves as an essential project to showcase academic achievements, technical skills, and project work in a professional manner. This project not only enhances the student's online presence but also significantly increases their marketability to potential employers, academic institutions, and collaborators.</a:t>
            </a:r>
            <a:endParaRPr lang="en-IN" sz="2400" dirty="0">
              <a:solidFill>
                <a:schemeClr val="tx1"/>
              </a:solidFill>
            </a:endParaRPr>
          </a:p>
        </p:txBody>
      </p:sp>
    </p:spTree>
    <p:extLst>
      <p:ext uri="{BB962C8B-B14F-4D97-AF65-F5344CB8AC3E}">
        <p14:creationId xmlns:p14="http://schemas.microsoft.com/office/powerpoint/2010/main" val="1940357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2B325-30E6-0FDB-B883-62C151E4DE66}"/>
              </a:ext>
            </a:extLst>
          </p:cNvPr>
          <p:cNvSpPr>
            <a:spLocks noGrp="1"/>
          </p:cNvSpPr>
          <p:nvPr>
            <p:ph type="title"/>
          </p:nvPr>
        </p:nvSpPr>
        <p:spPr>
          <a:xfrm>
            <a:off x="789536" y="2438359"/>
            <a:ext cx="11029616" cy="1188720"/>
          </a:xfrm>
        </p:spPr>
        <p:txBody>
          <a:bodyPr>
            <a:normAutofit/>
          </a:bodyPr>
          <a:lstStyle/>
          <a:p>
            <a:pPr algn="ctr"/>
            <a:r>
              <a:rPr lang="en-US" sz="6600" dirty="0"/>
              <a:t>Thank you!</a:t>
            </a:r>
            <a:endParaRPr lang="en-IN" sz="6600" dirty="0"/>
          </a:p>
        </p:txBody>
      </p:sp>
    </p:spTree>
    <p:extLst>
      <p:ext uri="{BB962C8B-B14F-4D97-AF65-F5344CB8AC3E}">
        <p14:creationId xmlns:p14="http://schemas.microsoft.com/office/powerpoint/2010/main" val="64799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ormAutofit/>
          </a:bodyPr>
          <a:lstStyle/>
          <a:p>
            <a:r>
              <a:rPr lang="en-GB"/>
              <a:t>PROJECT TITLE/Problem Statement</a:t>
            </a:r>
            <a:br>
              <a:rPr lang="en-GB"/>
            </a:br>
            <a:endParaRPr lang="en-US"/>
          </a:p>
        </p:txBody>
      </p:sp>
      <p:sp>
        <p:nvSpPr>
          <p:cNvPr id="4" name="Content Placeholder 2">
            <a:extLst>
              <a:ext uri="{FF2B5EF4-FFF2-40B4-BE49-F238E27FC236}">
                <a16:creationId xmlns:a16="http://schemas.microsoft.com/office/drawing/2014/main" id="{27EBACB0-5504-CAD6-951C-D14217A08A80}"/>
              </a:ext>
            </a:extLst>
          </p:cNvPr>
          <p:cNvSpPr>
            <a:spLocks noGrp="1"/>
          </p:cNvSpPr>
          <p:nvPr/>
        </p:nvSpPr>
        <p:spPr>
          <a:xfrm>
            <a:off x="581192" y="2118797"/>
            <a:ext cx="11029615" cy="1188720"/>
          </a:xfrm>
          <a:prstGeom prst="rect">
            <a:avLst/>
          </a:prstGeom>
        </p:spPr>
        <p:txBody>
          <a:bodyPr vert="horz" lIns="91440" tIns="45720" rIns="91440" bIns="45720" rtlCol="0" anchor="ctr">
            <a:normAutofit fontScale="6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i="1" dirty="0">
                <a:solidFill>
                  <a:schemeClr val="tx1"/>
                </a:solidFill>
              </a:rPr>
              <a:t>PROJECT TITLE: </a:t>
            </a:r>
            <a:r>
              <a:rPr lang="en-US" sz="2800" i="1" dirty="0">
                <a:solidFill>
                  <a:schemeClr val="tx1"/>
                </a:solidFill>
              </a:rPr>
              <a:t>Personal Portfolio Website</a:t>
            </a:r>
            <a:endParaRPr lang="en-US" sz="2800" dirty="0">
              <a:solidFill>
                <a:schemeClr val="tx1"/>
              </a:solidFill>
            </a:endParaRPr>
          </a:p>
          <a:p>
            <a:pPr marL="0" indent="0">
              <a:buNone/>
            </a:pPr>
            <a:endParaRPr lang="en-US" sz="2800" dirty="0">
              <a:solidFill>
                <a:schemeClr val="tx1"/>
              </a:solidFill>
            </a:endParaRPr>
          </a:p>
          <a:p>
            <a:r>
              <a:rPr lang="en-US" sz="2800" b="1" i="1" dirty="0">
                <a:solidFill>
                  <a:schemeClr val="tx1"/>
                </a:solidFill>
              </a:rPr>
              <a:t>PROBLEM STATEMENT:</a:t>
            </a:r>
          </a:p>
          <a:p>
            <a:pPr marL="0" indent="0">
              <a:buNone/>
            </a:pPr>
            <a:endParaRPr lang="en-US" dirty="0"/>
          </a:p>
        </p:txBody>
      </p:sp>
      <p:sp>
        <p:nvSpPr>
          <p:cNvPr id="5" name="TextBox 13">
            <a:extLst>
              <a:ext uri="{FF2B5EF4-FFF2-40B4-BE49-F238E27FC236}">
                <a16:creationId xmlns:a16="http://schemas.microsoft.com/office/drawing/2014/main" id="{2A0326E2-3198-B760-F1C5-CCC0F7D1DADE}"/>
              </a:ext>
            </a:extLst>
          </p:cNvPr>
          <p:cNvSpPr txBox="1"/>
          <p:nvPr/>
        </p:nvSpPr>
        <p:spPr>
          <a:xfrm>
            <a:off x="863124" y="3087598"/>
            <a:ext cx="10250424" cy="29499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dirty="0"/>
              <a:t>To create a visually appealing, user-friendly, and responsive online platform that effectively showcases a developer's skills, projects, and experiences to potential employers or clients using HTML,CSS and JavaScript (i.e., Frontend technologies).</a:t>
            </a:r>
          </a:p>
          <a:p>
            <a:pPr>
              <a:lnSpc>
                <a:spcPct val="150000"/>
              </a:lnSpc>
            </a:pPr>
            <a:endParaRPr lang="en-US" sz="1800" kern="1200" dirty="0">
              <a:effectLst/>
              <a:latin typeface="Franklin Gothic Book" panose="020B0503020102020204" pitchFamily="34" charset="0"/>
              <a:ea typeface="+mn-ea"/>
              <a:cs typeface="+mn-cs"/>
            </a:endParaRPr>
          </a:p>
          <a:p>
            <a:pPr>
              <a:lnSpc>
                <a:spcPct val="150000"/>
              </a:lnSpc>
            </a:pPr>
            <a:r>
              <a:rPr lang="en-US" sz="1800" b="1" kern="1200" dirty="0">
                <a:effectLst/>
                <a:latin typeface="Franklin Gothic Book" panose="020B0503020102020204" pitchFamily="34" charset="0"/>
                <a:ea typeface="+mn-ea"/>
                <a:cs typeface="+mn-cs"/>
              </a:rPr>
              <a:t>Problem:</a:t>
            </a:r>
            <a:r>
              <a:rPr lang="en-US" sz="1800" kern="1200" dirty="0">
                <a:effectLst/>
                <a:latin typeface="Franklin Gothic Book" panose="020B0503020102020204" pitchFamily="34" charset="0"/>
                <a:ea typeface="+mn-ea"/>
                <a:cs typeface="+mn-cs"/>
              </a:rPr>
              <a:t> Crafting a personal portfolio can be challenging, particularly for individuals without experience or who lack basic understanding in web design or programming, making it difficult to accurately represent their accomplishments and personal brand.</a:t>
            </a:r>
            <a:endParaRPr lang="en-US" altLang="en-US" dirty="0">
              <a:latin typeface="Arial" panose="020B0604020202020204" pitchFamily="34" charset="0"/>
            </a:endParaRPr>
          </a:p>
        </p:txBody>
      </p:sp>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459088"/>
            <a:ext cx="11029616" cy="1188720"/>
          </a:xfrm>
        </p:spPr>
        <p:txBody>
          <a:bodyPr anchor="ctr">
            <a:normAutofit/>
          </a:bodyPr>
          <a:lstStyle/>
          <a:p>
            <a:r>
              <a:rPr lang="en-US" sz="3200" dirty="0"/>
              <a:t>AGENDA</a:t>
            </a:r>
          </a:p>
        </p:txBody>
      </p:sp>
      <p:sp>
        <p:nvSpPr>
          <p:cNvPr id="6" name="TextBox 5">
            <a:extLst>
              <a:ext uri="{FF2B5EF4-FFF2-40B4-BE49-F238E27FC236}">
                <a16:creationId xmlns:a16="http://schemas.microsoft.com/office/drawing/2014/main" id="{466A20AB-C2AE-3B42-DB9A-553C2F844310}"/>
              </a:ext>
            </a:extLst>
          </p:cNvPr>
          <p:cNvSpPr txBox="1"/>
          <p:nvPr/>
        </p:nvSpPr>
        <p:spPr>
          <a:xfrm>
            <a:off x="725346" y="1252926"/>
            <a:ext cx="10741308" cy="5443029"/>
          </a:xfrm>
          <a:prstGeom prst="rect">
            <a:avLst/>
          </a:prstGeom>
          <a:noFill/>
        </p:spPr>
        <p:txBody>
          <a:bodyPr wrap="square" rtlCol="0">
            <a:spAutoFit/>
          </a:bodyPr>
          <a:lstStyle/>
          <a:p>
            <a:pPr>
              <a:lnSpc>
                <a:spcPct val="150000"/>
              </a:lnSpc>
            </a:pPr>
            <a:r>
              <a:rPr lang="en-US" b="1" dirty="0"/>
              <a:t>Introduction: </a:t>
            </a:r>
            <a:r>
              <a:rPr lang="en-US" dirty="0"/>
              <a:t>Briefly introduce yourself and the purpose of the presentation.</a:t>
            </a:r>
          </a:p>
          <a:p>
            <a:pPr>
              <a:lnSpc>
                <a:spcPct val="150000"/>
              </a:lnSpc>
            </a:pPr>
            <a:r>
              <a:rPr lang="en-US" b="1" dirty="0"/>
              <a:t>Problem Statement: </a:t>
            </a:r>
            <a:r>
              <a:rPr lang="en-US" dirty="0"/>
              <a:t>Clearly state the problem or need that your project aims to address. Explain why this problem is important to solve.</a:t>
            </a:r>
          </a:p>
          <a:p>
            <a:pPr>
              <a:lnSpc>
                <a:spcPct val="150000"/>
              </a:lnSpc>
            </a:pPr>
            <a:r>
              <a:rPr lang="en-US" b="1" dirty="0"/>
              <a:t>Project Overview: </a:t>
            </a:r>
            <a:r>
              <a:rPr lang="en-US" dirty="0"/>
              <a:t>Provide a high-level overview of your project. Discuss the goals, scope, and objectives of the project.</a:t>
            </a:r>
          </a:p>
          <a:p>
            <a:pPr>
              <a:lnSpc>
                <a:spcPct val="150000"/>
              </a:lnSpc>
            </a:pPr>
            <a:r>
              <a:rPr lang="en-US" b="1" dirty="0"/>
              <a:t>End Users: </a:t>
            </a:r>
            <a:r>
              <a:rPr lang="en-US" dirty="0"/>
              <a:t>Identify and describe the target audience for your project. Explain the needs and characteristics of the end users.</a:t>
            </a:r>
          </a:p>
          <a:p>
            <a:pPr>
              <a:lnSpc>
                <a:spcPct val="150000"/>
              </a:lnSpc>
            </a:pPr>
            <a:r>
              <a:rPr lang="en-US" b="1" dirty="0"/>
              <a:t>Solution and Value Proposition: </a:t>
            </a:r>
            <a:r>
              <a:rPr lang="en-US" dirty="0"/>
              <a:t>Present your solution to the problem identified earlier. Explain the unique value your solution provides to the end users.</a:t>
            </a:r>
          </a:p>
          <a:p>
            <a:pPr>
              <a:lnSpc>
                <a:spcPct val="150000"/>
              </a:lnSpc>
            </a:pPr>
            <a:r>
              <a:rPr lang="en-US" b="1" dirty="0"/>
              <a:t>Customization: </a:t>
            </a:r>
            <a:r>
              <a:rPr lang="en-US" dirty="0"/>
              <a:t>Highlight any unique customizations or features you added to the project. </a:t>
            </a:r>
          </a:p>
          <a:p>
            <a:pPr>
              <a:lnSpc>
                <a:spcPct val="150000"/>
              </a:lnSpc>
            </a:pPr>
            <a:r>
              <a:rPr lang="en-US" b="1" dirty="0"/>
              <a:t>Technical Details: </a:t>
            </a:r>
            <a:r>
              <a:rPr lang="en-US" dirty="0"/>
              <a:t>Provide an overview of the technologies and tools used in the project. </a:t>
            </a:r>
          </a:p>
          <a:p>
            <a:pPr>
              <a:lnSpc>
                <a:spcPct val="150000"/>
              </a:lnSpc>
            </a:pPr>
            <a:r>
              <a:rPr lang="en-US" b="1" dirty="0"/>
              <a:t>Future Work: </a:t>
            </a:r>
            <a:r>
              <a:rPr lang="en-US" dirty="0"/>
              <a:t>Discuss potential future enhancements or improvements for your project. </a:t>
            </a:r>
          </a:p>
          <a:p>
            <a:pPr>
              <a:lnSpc>
                <a:spcPct val="150000"/>
              </a:lnSpc>
            </a:pPr>
            <a:r>
              <a:rPr lang="en-US" b="1" dirty="0"/>
              <a:t>Conclusion: </a:t>
            </a:r>
            <a:r>
              <a:rPr lang="en-US" dirty="0"/>
              <a:t>Summarize the key points covered in your presentation. </a:t>
            </a:r>
            <a:endParaRPr lang="en-IN" dirty="0"/>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dirty="0"/>
              <a:t>PROJECT  OVERVIEW</a:t>
            </a:r>
          </a:p>
        </p:txBody>
      </p:sp>
      <p:sp>
        <p:nvSpPr>
          <p:cNvPr id="7" name="TextBox 6">
            <a:extLst>
              <a:ext uri="{FF2B5EF4-FFF2-40B4-BE49-F238E27FC236}">
                <a16:creationId xmlns:a16="http://schemas.microsoft.com/office/drawing/2014/main" id="{FD190333-9A8E-0500-705D-D3B8CFF65EB7}"/>
              </a:ext>
            </a:extLst>
          </p:cNvPr>
          <p:cNvSpPr txBox="1"/>
          <p:nvPr/>
        </p:nvSpPr>
        <p:spPr>
          <a:xfrm>
            <a:off x="581192" y="1937043"/>
            <a:ext cx="10812543" cy="4016484"/>
          </a:xfrm>
          <a:prstGeom prst="rect">
            <a:avLst/>
          </a:prstGeom>
          <a:noFill/>
        </p:spPr>
        <p:txBody>
          <a:bodyPr wrap="square" anchor="ctr">
            <a:spAutoFit/>
          </a:bodyPr>
          <a:lstStyle/>
          <a:p>
            <a:pPr>
              <a:lnSpc>
                <a:spcPct val="150000"/>
              </a:lnSpc>
            </a:pPr>
            <a:r>
              <a:rPr lang="en-US" sz="2000" b="1" dirty="0"/>
              <a:t>Purpose: </a:t>
            </a:r>
            <a:r>
              <a:rPr lang="en-US" sz="2000" dirty="0"/>
              <a:t>To create a personal online portfolio website that highlights my skills, projects, and professional journey.</a:t>
            </a:r>
          </a:p>
          <a:p>
            <a:pPr>
              <a:lnSpc>
                <a:spcPct val="150000"/>
              </a:lnSpc>
            </a:pPr>
            <a:r>
              <a:rPr lang="en-US" sz="2000" b="1" dirty="0"/>
              <a:t>Scope: </a:t>
            </a:r>
            <a:r>
              <a:rPr lang="en-US" sz="2000" dirty="0"/>
              <a:t>A responsive and interactive website with sections such as About Me, Projects, Skills, and Contact.</a:t>
            </a:r>
          </a:p>
          <a:p>
            <a:pPr>
              <a:lnSpc>
                <a:spcPct val="150000"/>
              </a:lnSpc>
            </a:pPr>
            <a:r>
              <a:rPr lang="en-US" sz="2000" b="1" dirty="0"/>
              <a:t>Objectives: </a:t>
            </a:r>
            <a:r>
              <a:rPr lang="en-US" sz="2000" dirty="0"/>
              <a:t>To improve online presence, facilitate job applications, and demonstrate technical skills.</a:t>
            </a:r>
          </a:p>
          <a:p>
            <a:pPr>
              <a:lnSpc>
                <a:spcPct val="150000"/>
              </a:lnSpc>
            </a:pPr>
            <a:r>
              <a:rPr lang="en-US" sz="2000" b="1" dirty="0"/>
              <a:t>Ensure Accessibility and Usability: </a:t>
            </a:r>
            <a:r>
              <a:rPr lang="en-US" sz="2000" dirty="0"/>
              <a:t>Designed with (using frontend) HTML, CSS, and JavaScript, the portfolio offers a user-friendly experience, emphasizing accessibility and simplicity.</a:t>
            </a:r>
          </a:p>
          <a:p>
            <a:pPr>
              <a:lnSpc>
                <a:spcPct val="150000"/>
              </a:lnSpc>
            </a:pPr>
            <a:endParaRPr lang="en-US" dirty="0"/>
          </a:p>
          <a:p>
            <a:r>
              <a:rPr lang="en-US" dirty="0"/>
              <a:t>.</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5" name="TextBox 4">
            <a:extLst>
              <a:ext uri="{FF2B5EF4-FFF2-40B4-BE49-F238E27FC236}">
                <a16:creationId xmlns:a16="http://schemas.microsoft.com/office/drawing/2014/main" id="{B18FAC6B-B05A-7FB9-9C8F-8BC67F35A51E}"/>
              </a:ext>
            </a:extLst>
          </p:cNvPr>
          <p:cNvSpPr txBox="1"/>
          <p:nvPr/>
        </p:nvSpPr>
        <p:spPr>
          <a:xfrm>
            <a:off x="681087" y="1951671"/>
            <a:ext cx="9528142" cy="3693319"/>
          </a:xfrm>
          <a:prstGeom prst="rect">
            <a:avLst/>
          </a:prstGeom>
          <a:noFill/>
        </p:spPr>
        <p:txBody>
          <a:bodyPr wrap="square">
            <a:spAutoFit/>
          </a:bodyPr>
          <a:lstStyle/>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1D1D1D"/>
                </a:solidFill>
                <a:effectLst/>
                <a:latin typeface="Poppins" panose="00000500000000000000" pitchFamily="2" charset="0"/>
              </a:rPr>
              <a:t>  Engineering students seeking to showcase their work.</a:t>
            </a:r>
          </a:p>
          <a:p>
            <a:pPr rtl="0" fontAlgn="base">
              <a:lnSpc>
                <a:spcPct val="150000"/>
              </a:lnSpc>
              <a:spcBef>
                <a:spcPts val="0"/>
              </a:spcBef>
              <a:spcAft>
                <a:spcPts val="0"/>
              </a:spcAft>
            </a:pPr>
            <a:r>
              <a:rPr lang="en-US" dirty="0"/>
              <a:t>Engineering students need a platform to display their work professionally.</a:t>
            </a:r>
            <a:endParaRPr lang="en-US" b="0" i="0" u="none" strike="noStrike" dirty="0">
              <a:solidFill>
                <a:srgbClr val="1D1D1D"/>
              </a:solidFill>
              <a:effectLst/>
              <a:latin typeface="Poppins" panose="00000500000000000000" pitchFamily="2" charset="0"/>
            </a:endParaRP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1D1D1D"/>
                </a:solidFill>
                <a:effectLst/>
                <a:latin typeface="Poppins" panose="00000500000000000000" pitchFamily="2" charset="0"/>
              </a:rPr>
              <a:t>  Potential employers and recruiters looking for candidates.</a:t>
            </a:r>
          </a:p>
          <a:p>
            <a:pPr rtl="0" fontAlgn="base">
              <a:lnSpc>
                <a:spcPct val="150000"/>
              </a:lnSpc>
              <a:spcBef>
                <a:spcPts val="0"/>
              </a:spcBef>
              <a:spcAft>
                <a:spcPts val="0"/>
              </a:spcAft>
            </a:pPr>
            <a:r>
              <a:rPr lang="en-US" dirty="0"/>
              <a:t>Employers need an easy way to evaluate the skills and projects of potential candidates.</a:t>
            </a:r>
            <a:endParaRPr lang="en-US" b="0" i="0" u="none" strike="noStrike" dirty="0">
              <a:solidFill>
                <a:srgbClr val="1D1D1D"/>
              </a:solidFill>
              <a:effectLst/>
              <a:latin typeface="Poppins" panose="00000500000000000000" pitchFamily="2" charset="0"/>
            </a:endParaRPr>
          </a:p>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1D1D1D"/>
                </a:solidFill>
                <a:effectLst/>
                <a:latin typeface="Poppins" panose="00000500000000000000" pitchFamily="2" charset="0"/>
              </a:rPr>
              <a:t>  Academic institutions evaluating student projects.</a:t>
            </a:r>
          </a:p>
          <a:p>
            <a:pPr rtl="0" fontAlgn="base">
              <a:lnSpc>
                <a:spcPct val="150000"/>
              </a:lnSpc>
              <a:spcBef>
                <a:spcPts val="0"/>
              </a:spcBef>
              <a:spcAft>
                <a:spcPts val="0"/>
              </a:spcAft>
            </a:pPr>
            <a:r>
              <a:rPr lang="en-US" dirty="0"/>
              <a:t>Institutions need to assess the practical applications of student knowledge.</a:t>
            </a:r>
            <a:endParaRPr lang="en-US" b="0" i="0" u="none" strike="noStrike" dirty="0">
              <a:solidFill>
                <a:srgbClr val="1D1D1D"/>
              </a:solidFill>
              <a:effectLst/>
              <a:latin typeface="Poppins" panose="00000500000000000000" pitchFamily="2" charset="0"/>
            </a:endParaRPr>
          </a:p>
          <a:p>
            <a:pPr rtl="0" fontAlgn="base">
              <a:lnSpc>
                <a:spcPct val="150000"/>
              </a:lnSpc>
              <a:spcBef>
                <a:spcPts val="0"/>
              </a:spcBef>
              <a:spcAft>
                <a:spcPts val="0"/>
              </a:spcAft>
              <a:buFont typeface="Arial" panose="020B0604020202020204" pitchFamily="34" charset="0"/>
              <a:buChar char="•"/>
            </a:pPr>
            <a:r>
              <a:rPr lang="en-US" dirty="0">
                <a:solidFill>
                  <a:srgbClr val="1D1D1D"/>
                </a:solidFill>
                <a:latin typeface="Poppins" panose="00000500000000000000" pitchFamily="2" charset="0"/>
              </a:rPr>
              <a:t>  General audience. </a:t>
            </a:r>
          </a:p>
          <a:p>
            <a:pPr rtl="0" fontAlgn="base">
              <a:lnSpc>
                <a:spcPct val="150000"/>
              </a:lnSpc>
              <a:spcBef>
                <a:spcPts val="0"/>
              </a:spcBef>
              <a:spcAft>
                <a:spcPts val="0"/>
              </a:spcAft>
            </a:pPr>
            <a:r>
              <a:rPr lang="en-US" dirty="0"/>
              <a:t>To learn more about the individual’s work and expertise.</a:t>
            </a:r>
            <a:endParaRPr lang="en-US" dirty="0">
              <a:solidFill>
                <a:srgbClr val="1D1D1D"/>
              </a:solidFill>
              <a:latin typeface="Poppins" panose="00000500000000000000" pitchFamily="2" charset="0"/>
            </a:endParaRPr>
          </a:p>
          <a:p>
            <a:pPr rtl="0" fontAlgn="base">
              <a:spcBef>
                <a:spcPts val="0"/>
              </a:spcBef>
              <a:spcAft>
                <a:spcPts val="0"/>
              </a:spcAft>
            </a:pPr>
            <a:endParaRPr lang="en-US" sz="1800" b="0" i="0" u="none" strike="noStrike" dirty="0">
              <a:solidFill>
                <a:srgbClr val="1D1D1D"/>
              </a:solidFill>
              <a:effectLst/>
              <a:latin typeface="Poppins" panose="00000500000000000000" pitchFamily="2" charset="0"/>
            </a:endParaRPr>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7B10-721E-54BD-74C2-C4E2057DEAF0}"/>
              </a:ext>
            </a:extLst>
          </p:cNvPr>
          <p:cNvSpPr>
            <a:spLocks noGrp="1"/>
          </p:cNvSpPr>
          <p:nvPr>
            <p:ph type="title"/>
          </p:nvPr>
        </p:nvSpPr>
        <p:spPr/>
        <p:txBody>
          <a:bodyPr/>
          <a:lstStyle/>
          <a:p>
            <a:r>
              <a:rPr lang="en-US" b="1" dirty="0"/>
              <a:t>Benefits:</a:t>
            </a:r>
            <a:endParaRPr lang="en-IN" dirty="0"/>
          </a:p>
        </p:txBody>
      </p:sp>
      <p:sp>
        <p:nvSpPr>
          <p:cNvPr id="3" name="Content Placeholder 2">
            <a:extLst>
              <a:ext uri="{FF2B5EF4-FFF2-40B4-BE49-F238E27FC236}">
                <a16:creationId xmlns:a16="http://schemas.microsoft.com/office/drawing/2014/main" id="{F20F4018-2771-1821-F5CD-90FBA53E86BD}"/>
              </a:ext>
            </a:extLst>
          </p:cNvPr>
          <p:cNvSpPr>
            <a:spLocks noGrp="1"/>
          </p:cNvSpPr>
          <p:nvPr>
            <p:ph idx="1"/>
          </p:nvPr>
        </p:nvSpPr>
        <p:spPr>
          <a:xfrm>
            <a:off x="581191" y="2130516"/>
            <a:ext cx="11029615" cy="2596967"/>
          </a:xfrm>
        </p:spPr>
        <p:txBody>
          <a:bodyPr/>
          <a:lstStyle/>
          <a:p>
            <a:pPr>
              <a:buFont typeface="Arial" panose="020B0604020202020204" pitchFamily="34" charset="0"/>
              <a:buChar char="•"/>
            </a:pPr>
            <a:r>
              <a:rPr lang="en-US" sz="2400" dirty="0"/>
              <a:t>Provides a professional online presence.</a:t>
            </a:r>
          </a:p>
          <a:p>
            <a:pPr>
              <a:buFont typeface="Arial" panose="020B0604020202020204" pitchFamily="34" charset="0"/>
              <a:buChar char="•"/>
            </a:pPr>
            <a:r>
              <a:rPr lang="en-US" sz="2400" dirty="0"/>
              <a:t>Facilitates easier evaluation by employers.</a:t>
            </a:r>
          </a:p>
          <a:p>
            <a:pPr>
              <a:buFont typeface="Arial" panose="020B0604020202020204" pitchFamily="34" charset="0"/>
              <a:buChar char="•"/>
            </a:pPr>
            <a:r>
              <a:rPr lang="en-US" sz="2400" dirty="0"/>
              <a:t>Enhances visibility and networking opportunities.</a:t>
            </a:r>
          </a:p>
          <a:p>
            <a:endParaRPr lang="en-IN" dirty="0"/>
          </a:p>
        </p:txBody>
      </p:sp>
    </p:spTree>
    <p:extLst>
      <p:ext uri="{BB962C8B-B14F-4D97-AF65-F5344CB8AC3E}">
        <p14:creationId xmlns:p14="http://schemas.microsoft.com/office/powerpoint/2010/main" val="390388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br>
              <a:rPr lang="en-US" sz="2800"/>
            </a:br>
            <a:r>
              <a:rPr lang="en-US" sz="2800"/>
              <a:t>YOUR SOLUTION AND ITS VALUE PROPOSITION</a:t>
            </a:r>
            <a:endParaRPr lang="en-US"/>
          </a:p>
        </p:txBody>
      </p:sp>
      <p:sp>
        <p:nvSpPr>
          <p:cNvPr id="5" name="Rectangle 2">
            <a:extLst>
              <a:ext uri="{FF2B5EF4-FFF2-40B4-BE49-F238E27FC236}">
                <a16:creationId xmlns:a16="http://schemas.microsoft.com/office/drawing/2014/main" id="{8FFD5766-70CD-B23D-8106-D0506CE98003}"/>
              </a:ext>
            </a:extLst>
          </p:cNvPr>
          <p:cNvSpPr>
            <a:spLocks noGrp="1" noChangeArrowheads="1"/>
          </p:cNvSpPr>
          <p:nvPr>
            <p:ph idx="1"/>
          </p:nvPr>
        </p:nvSpPr>
        <p:spPr bwMode="auto">
          <a:xfrm>
            <a:off x="581025" y="1859340"/>
            <a:ext cx="954299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Solution:</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Developed a responsive portfolio website using HTML, CSS, and JavaScript.</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Value Proposition: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Professional and organized display of skills and projects.</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Easy navigation and user-friendly interface.</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Enhanced visibility and accessibility for potential employers.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85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dirty="0"/>
              <a:t>How did you customize the project and make it your own</a:t>
            </a:r>
          </a:p>
        </p:txBody>
      </p:sp>
      <p:sp>
        <p:nvSpPr>
          <p:cNvPr id="5" name="Rectangle 2">
            <a:extLst>
              <a:ext uri="{FF2B5EF4-FFF2-40B4-BE49-F238E27FC236}">
                <a16:creationId xmlns:a16="http://schemas.microsoft.com/office/drawing/2014/main" id="{3BC3E022-6E11-32F5-D907-08B7BD7ED10C}"/>
              </a:ext>
            </a:extLst>
          </p:cNvPr>
          <p:cNvSpPr>
            <a:spLocks noGrp="1" noChangeArrowheads="1"/>
          </p:cNvSpPr>
          <p:nvPr>
            <p:ph idx="1"/>
          </p:nvPr>
        </p:nvSpPr>
        <p:spPr bwMode="auto">
          <a:xfrm>
            <a:off x="581191" y="1802855"/>
            <a:ext cx="8175315"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Customization: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Added custom design elements and animations.</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Integrated interactive features such as project carousels and contact forms.</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content with unique sections like ‘about me’ section.</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Unique Aspects: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Custom animations using CSS and JavaScript.</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Responsive design ensuring compatibility across devices.</a:t>
            </a:r>
          </a:p>
          <a:p>
            <a:pPr marR="0" lvl="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Arial" panose="020B0604020202020204" pitchFamily="34" charset="0"/>
              </a:rPr>
              <a:t>Integration with social media links for broader connectivity.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738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t>MODELLING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0" y="1861574"/>
            <a:ext cx="11029615" cy="3134851"/>
          </a:xfrm>
        </p:spPr>
        <p:txBody>
          <a:bodyPr>
            <a:normAutofit/>
          </a:bodyPr>
          <a:lstStyle/>
          <a:p>
            <a:pPr>
              <a:lnSpc>
                <a:spcPct val="150000"/>
              </a:lnSpc>
            </a:pPr>
            <a:r>
              <a:rPr lang="en-US" sz="2000" b="1" dirty="0"/>
              <a:t>Layout:</a:t>
            </a:r>
            <a:r>
              <a:rPr lang="en-US" sz="2000" dirty="0"/>
              <a:t> Clean and intuitive layout with clear navigation.</a:t>
            </a:r>
          </a:p>
          <a:p>
            <a:pPr>
              <a:lnSpc>
                <a:spcPct val="150000"/>
              </a:lnSpc>
            </a:pPr>
            <a:r>
              <a:rPr lang="en-US" sz="2000" b="1" dirty="0"/>
              <a:t>Typography:</a:t>
            </a:r>
            <a:r>
              <a:rPr lang="en-US" sz="2000" dirty="0"/>
              <a:t> Readable fonts with a mix of headings and body text to enhance readability.</a:t>
            </a:r>
          </a:p>
          <a:p>
            <a:pPr>
              <a:lnSpc>
                <a:spcPct val="150000"/>
              </a:lnSpc>
            </a:pPr>
            <a:r>
              <a:rPr lang="en-US" sz="2000" b="1" dirty="0"/>
              <a:t>Imagery: </a:t>
            </a:r>
            <a:r>
              <a:rPr lang="en-US" sz="2000" dirty="0"/>
              <a:t>High-quality images and icons to make the website visually appealing.</a:t>
            </a:r>
          </a:p>
          <a:p>
            <a:pPr>
              <a:lnSpc>
                <a:spcPct val="150000"/>
              </a:lnSpc>
            </a:pPr>
            <a:r>
              <a:rPr lang="en-US" sz="2000" b="1" dirty="0"/>
              <a:t>Interactive Elements:</a:t>
            </a:r>
            <a:r>
              <a:rPr lang="en-US" sz="2000" dirty="0"/>
              <a:t> Smooth animations and hover effects to enhance user experience.</a:t>
            </a:r>
          </a:p>
          <a:p>
            <a:pPr>
              <a:lnSpc>
                <a:spcPct val="150000"/>
              </a:lnSpc>
            </a:pPr>
            <a:r>
              <a:rPr lang="en-US" sz="2000" b="1" dirty="0"/>
              <a:t>Social Media Integration: </a:t>
            </a:r>
            <a:r>
              <a:rPr lang="en-US" sz="2000" dirty="0"/>
              <a:t>Links to social media profiles for broader reach and networking</a:t>
            </a:r>
            <a:r>
              <a:rPr lang="en-US" sz="1800" dirty="0"/>
              <a:t>.</a:t>
            </a:r>
          </a:p>
        </p:txBody>
      </p:sp>
    </p:spTree>
    <p:extLst>
      <p:ext uri="{BB962C8B-B14F-4D97-AF65-F5344CB8AC3E}">
        <p14:creationId xmlns:p14="http://schemas.microsoft.com/office/powerpoint/2010/main" val="31840815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263</TotalTime>
  <Words>942</Words>
  <Application>Microsoft Office PowerPoint</Application>
  <PresentationFormat>Widescreen</PresentationFormat>
  <Paragraphs>110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Courier New</vt:lpstr>
      <vt:lpstr>Franklin Gothic Book</vt:lpstr>
      <vt:lpstr>Franklin Gothic Demi</vt:lpstr>
      <vt:lpstr>Poppins</vt:lpstr>
      <vt:lpstr>Wingdings 2</vt:lpstr>
      <vt:lpstr>YAD1aU3sLnI 0</vt:lpstr>
      <vt:lpstr>DividendVTI</vt:lpstr>
      <vt:lpstr>Student Details</vt:lpstr>
      <vt:lpstr>PROJECT TITLE/Problem Statement </vt:lpstr>
      <vt:lpstr>AGENDA</vt:lpstr>
      <vt:lpstr>PROJECT  OVERVIEW</vt:lpstr>
      <vt:lpstr>WHO ARE THE END USERS of this project?</vt:lpstr>
      <vt:lpstr>Benefits:</vt:lpstr>
      <vt:lpstr> YOUR SOLUTION AND ITS VALUE PROPOSITION</vt:lpstr>
      <vt:lpstr>How did you customize the project and make it your own</vt:lpstr>
      <vt:lpstr>MODELLING</vt:lpstr>
      <vt:lpstr>Technical details</vt:lpstr>
      <vt:lpstr>Results</vt:lpstr>
      <vt:lpstr>Results</vt:lpstr>
      <vt:lpstr>links</vt:lpstr>
      <vt:lpstr>References: </vt:lpstr>
      <vt:lpstr>Future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Nafisa Rehmani</cp:lastModifiedBy>
  <cp:revision>4</cp:revision>
  <dcterms:created xsi:type="dcterms:W3CDTF">2021-05-26T16:50:10Z</dcterms:created>
  <dcterms:modified xsi:type="dcterms:W3CDTF">2024-07-24T16:39:21Z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